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67743-B98F-44FB-B4D1-991C0A5861E5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65943-1AD1-41D9-A4AC-9D3AF0476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3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81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145715-A54C-4513-A4F5-516C9416B294}" type="slidenum">
              <a:rPr lang="tr-TR" altLang="tr-TR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tr-TR" altLang="tr-TR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13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39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44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42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57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03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61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6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63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96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85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C0AB-B3FD-430A-A76A-A9D90502848D}" type="datetimeFigureOut">
              <a:rPr lang="tr-TR" smtClean="0"/>
              <a:t>19.02.2021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A2537-821D-4919-9971-E1690A5C9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2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267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90575" indent="-380990">
              <a:spcBef>
                <a:spcPct val="20000"/>
              </a:spcBef>
              <a:buFont typeface="Arial" panose="020B0604020202020204" pitchFamily="34" charset="0"/>
              <a:buChar char="–"/>
              <a:defRPr sz="3733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23962" indent="-304792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133547" indent="-304792">
              <a:spcBef>
                <a:spcPct val="20000"/>
              </a:spcBef>
              <a:buFont typeface="Arial" panose="020B0604020202020204" pitchFamily="34" charset="0"/>
              <a:buChar char="–"/>
              <a:defRPr sz="2667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743131" indent="-304792">
              <a:spcBef>
                <a:spcPct val="20000"/>
              </a:spcBef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52716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962301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571886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181470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BD006E-679E-448E-B61E-BA75FF5279F2}" type="slidenum">
              <a:rPr lang="tr-TR" altLang="tr-TR" sz="1600" b="1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tr-TR" sz="1600" b="1">
              <a:solidFill>
                <a:srgbClr val="898989"/>
              </a:solidFill>
            </a:endParaRPr>
          </a:p>
        </p:txBody>
      </p:sp>
      <p:sp>
        <p:nvSpPr>
          <p:cNvPr id="10" name="Dikey Kaydırma 9"/>
          <p:cNvSpPr/>
          <p:nvPr/>
        </p:nvSpPr>
        <p:spPr>
          <a:xfrm>
            <a:off x="190500" y="4868334"/>
            <a:ext cx="11811000" cy="1344084"/>
          </a:xfrm>
          <a:prstGeom prst="verticalScroll">
            <a:avLst/>
          </a:prstGeom>
          <a:solidFill>
            <a:srgbClr val="002060"/>
          </a:solidFill>
          <a:ln w="381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800"/>
              </a:spcBef>
              <a:spcAft>
                <a:spcPts val="800"/>
              </a:spcAft>
              <a:defRPr/>
            </a:pPr>
            <a:r>
              <a:rPr lang="tr-TR" sz="2667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GENEL SEKRETERLER EĞİTİMİ</a:t>
            </a:r>
            <a:r>
              <a:rPr lang="tr-TR" sz="266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67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MUHASEBE SUNUMU</a:t>
            </a:r>
          </a:p>
          <a:p>
            <a:pPr algn="ctr">
              <a:spcBef>
                <a:spcPts val="800"/>
              </a:spcBef>
              <a:spcAft>
                <a:spcPts val="800"/>
              </a:spcAft>
              <a:defRPr/>
            </a:pPr>
            <a:r>
              <a:rPr lang="tr-TR" sz="2667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02 MART </a:t>
            </a:r>
            <a:r>
              <a:rPr lang="tr-TR" sz="2667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2021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207697" y="932724"/>
            <a:ext cx="3682153" cy="3682153"/>
          </a:xfrm>
          <a:prstGeom prst="flowChartConnector">
            <a:avLst/>
          </a:prstGeom>
        </p:spPr>
      </p:pic>
      <p:sp>
        <p:nvSpPr>
          <p:cNvPr id="5" name="Yatay Kaydırma 4"/>
          <p:cNvSpPr/>
          <p:nvPr/>
        </p:nvSpPr>
        <p:spPr>
          <a:xfrm>
            <a:off x="144333" y="44464"/>
            <a:ext cx="11808884" cy="936625"/>
          </a:xfrm>
          <a:prstGeom prst="horizontalScroll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r-TR" sz="3733" b="1" dirty="0">
              <a:solidFill>
                <a:srgbClr val="002060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1975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Unvan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11817"/>
          </a:xfrm>
        </p:spPr>
        <p:txBody>
          <a:bodyPr/>
          <a:lstStyle/>
          <a:p>
            <a:pPr algn="ctr"/>
            <a:r>
              <a:rPr lang="tr-TR" altLang="tr-TR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O N </a:t>
            </a:r>
            <a:r>
              <a:rPr lang="tr-TR" altLang="tr-TR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tr-TR" altLang="tr-TR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İçerik Yer Tutucusu 2"/>
          <p:cNvSpPr>
            <a:spLocks noGrp="1"/>
          </p:cNvSpPr>
          <p:nvPr>
            <p:ph idx="1"/>
          </p:nvPr>
        </p:nvSpPr>
        <p:spPr>
          <a:xfrm>
            <a:off x="0" y="1316567"/>
            <a:ext cx="12192000" cy="4849284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tr-TR" altLang="tr-TR" sz="3200" b="1" u="sng" dirty="0">
              <a:solidFill>
                <a:srgbClr val="FFFF00"/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tr-TR" altLang="tr-TR" sz="32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tr-TR" altLang="tr-TR" sz="32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tr-TR" altLang="tr-TR" sz="3200" b="1" dirty="0" smtClean="0">
                <a:solidFill>
                  <a:schemeClr val="bg1"/>
                </a:solidFill>
              </a:rPr>
              <a:t>  GENEL KURULA SUNULACAK DENETİM RAPORUNUN HAZIRLANMASI</a:t>
            </a:r>
            <a:endParaRPr lang="tr-TR" altLang="tr-TR" sz="32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tr-TR" altLang="tr-TR" sz="32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tr-TR" altLang="tr-TR" sz="3200" b="1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  <a:defRPr/>
            </a:pPr>
            <a:endParaRPr lang="tr-TR" altLang="tr-TR" sz="32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6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898" y="0"/>
            <a:ext cx="46622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2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67" y="0"/>
            <a:ext cx="4749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1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077" y="0"/>
            <a:ext cx="47478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9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070" y="0"/>
            <a:ext cx="47918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046" y="0"/>
            <a:ext cx="48219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7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068" y="0"/>
            <a:ext cx="48138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276" y="0"/>
            <a:ext cx="47514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</Words>
  <Application>Microsoft Office PowerPoint</Application>
  <PresentationFormat>Geniş ekran</PresentationFormat>
  <Paragraphs>10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Teması</vt:lpstr>
      <vt:lpstr>PowerPoint Sunusu</vt:lpstr>
      <vt:lpstr>K O N 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seso</dc:creator>
  <cp:lastModifiedBy>DEll</cp:lastModifiedBy>
  <cp:revision>9</cp:revision>
  <dcterms:created xsi:type="dcterms:W3CDTF">2021-02-19T11:09:18Z</dcterms:created>
  <dcterms:modified xsi:type="dcterms:W3CDTF">2021-02-19T13:20:41Z</dcterms:modified>
</cp:coreProperties>
</file>