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696" r:id="rId2"/>
  </p:sldMasterIdLst>
  <p:notesMasterIdLst>
    <p:notesMasterId r:id="rId9"/>
  </p:notesMasterIdLst>
  <p:sldIdLst>
    <p:sldId id="530" r:id="rId3"/>
    <p:sldId id="492" r:id="rId4"/>
    <p:sldId id="537" r:id="rId5"/>
    <p:sldId id="534" r:id="rId6"/>
    <p:sldId id="535" r:id="rId7"/>
    <p:sldId id="536" r:id="rId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159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319E66C-F844-4351-A92F-BBD0BD345501}" type="datetimeFigureOut">
              <a:rPr lang="tr-TR" smtClean="0"/>
              <a:pPr/>
              <a:t>25.09.2020</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CC1E457-11A2-4AF4-9058-34F4D8BBFF53}" type="slidenum">
              <a:rPr lang="tr-TR" smtClean="0"/>
              <a:pPr/>
              <a:t>‹#›</a:t>
            </a:fld>
            <a:endParaRPr lang="tr-TR"/>
          </a:p>
        </p:txBody>
      </p:sp>
    </p:spTree>
    <p:extLst>
      <p:ext uri="{BB962C8B-B14F-4D97-AF65-F5344CB8AC3E}">
        <p14:creationId xmlns:p14="http://schemas.microsoft.com/office/powerpoint/2010/main" val="19222827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Subtitle 2"/>
          <p:cNvSpPr>
            <a:spLocks noGrp="1"/>
          </p:cNvSpPr>
          <p:nvPr>
            <p:ph type="subTitle" idx="1"/>
          </p:nvPr>
        </p:nvSpPr>
        <p:spPr>
          <a:xfrm>
            <a:off x="1473795" y="5052587"/>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solidFill>
                  <a:prstClr val="black">
                    <a:lumMod val="50000"/>
                    <a:lumOff val="50000"/>
                  </a:prstClr>
                </a:solidFill>
              </a:rPr>
              <a:pPr/>
              <a:t>25.09.2020</a:t>
            </a:fld>
            <a:endParaRPr lang="tr-TR">
              <a:solidFill>
                <a:prstClr val="black">
                  <a:lumMod val="50000"/>
                  <a:lumOff val="50000"/>
                </a:prstClr>
              </a:solidFill>
            </a:endParaRPr>
          </a:p>
        </p:txBody>
      </p:sp>
      <p:sp>
        <p:nvSpPr>
          <p:cNvPr id="5" name="Footer Placeholder 4"/>
          <p:cNvSpPr>
            <a:spLocks noGrp="1"/>
          </p:cNvSpPr>
          <p:nvPr>
            <p:ph type="ftr" sz="quarter" idx="11"/>
          </p:nvPr>
        </p:nvSpPr>
        <p:spPr/>
        <p:txBody>
          <a:bodyPr/>
          <a:lstStyle/>
          <a:p>
            <a:endParaRPr lang="tr-TR">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p>
            <a:fld id="{F302176B-0E47-46AC-8F43-DAB4B8A37D06}" type="slidenum">
              <a:rPr lang="tr-TR" smtClean="0">
                <a:solidFill>
                  <a:prstClr val="black">
                    <a:lumMod val="50000"/>
                    <a:lumOff val="50000"/>
                  </a:prstClr>
                </a:solidFill>
              </a:rPr>
              <a:pPr/>
              <a:t>‹#›</a:t>
            </a:fld>
            <a:endParaRPr lang="tr-TR">
              <a:solidFill>
                <a:prstClr val="black">
                  <a:lumMod val="50000"/>
                  <a:lumOff val="50000"/>
                </a:prstClr>
              </a:solidFill>
            </a:endParaRPr>
          </a:p>
        </p:txBody>
      </p:sp>
      <p:sp>
        <p:nvSpPr>
          <p:cNvPr id="2" name="Title 1"/>
          <p:cNvSpPr>
            <a:spLocks noGrp="1"/>
          </p:cNvSpPr>
          <p:nvPr>
            <p:ph type="ctrTitle"/>
          </p:nvPr>
        </p:nvSpPr>
        <p:spPr>
          <a:xfrm>
            <a:off x="817645" y="3132320"/>
            <a:ext cx="7175351" cy="1793167"/>
          </a:xfrm>
          <a:effectLst/>
        </p:spPr>
        <p:txBody>
          <a:bodyPr>
            <a:noAutofit/>
          </a:bodyPr>
          <a:lstStyle>
            <a:lvl1pPr marL="640080" indent="-457200" algn="l">
              <a:defRPr sz="5400"/>
            </a:lvl1pPr>
          </a:lstStyle>
          <a:p>
            <a:r>
              <a:rPr lang="tr-TR" smtClean="0"/>
              <a:t>Asıl başlık stili için tıklatın</a:t>
            </a:r>
            <a:endParaRPr lang="en-US" dirty="0"/>
          </a:p>
        </p:txBody>
      </p:sp>
    </p:spTree>
    <p:extLst>
      <p:ext uri="{BB962C8B-B14F-4D97-AF65-F5344CB8AC3E}">
        <p14:creationId xmlns:p14="http://schemas.microsoft.com/office/powerpoint/2010/main" val="14514705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solidFill>
                  <a:prstClr val="black">
                    <a:lumMod val="50000"/>
                    <a:lumOff val="50000"/>
                  </a:prstClr>
                </a:solidFill>
              </a:rPr>
              <a:pPr/>
              <a:t>25.09.2020</a:t>
            </a:fld>
            <a:endParaRPr lang="tr-TR">
              <a:solidFill>
                <a:prstClr val="black">
                  <a:lumMod val="50000"/>
                  <a:lumOff val="50000"/>
                </a:prstClr>
              </a:solidFill>
            </a:endParaRPr>
          </a:p>
        </p:txBody>
      </p:sp>
      <p:sp>
        <p:nvSpPr>
          <p:cNvPr id="5" name="Footer Placeholder 4"/>
          <p:cNvSpPr>
            <a:spLocks noGrp="1"/>
          </p:cNvSpPr>
          <p:nvPr>
            <p:ph type="ftr" sz="quarter" idx="11"/>
          </p:nvPr>
        </p:nvSpPr>
        <p:spPr/>
        <p:txBody>
          <a:bodyPr/>
          <a:lstStyle/>
          <a:p>
            <a:endParaRPr lang="tr-TR">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p>
            <a:fld id="{F302176B-0E47-46AC-8F43-DAB4B8A37D06}" type="slidenum">
              <a:rPr lang="tr-TR" smtClean="0">
                <a:solidFill>
                  <a:prstClr val="black">
                    <a:lumMod val="50000"/>
                    <a:lumOff val="50000"/>
                  </a:prstClr>
                </a:solidFill>
              </a:rPr>
              <a:pPr/>
              <a:t>‹#›</a:t>
            </a:fld>
            <a:endParaRPr lang="tr-TR">
              <a:solidFill>
                <a:prstClr val="black">
                  <a:lumMod val="50000"/>
                  <a:lumOff val="50000"/>
                </a:prstClr>
              </a:solidFill>
            </a:endParaRPr>
          </a:p>
        </p:txBody>
      </p:sp>
    </p:spTree>
    <p:extLst>
      <p:ext uri="{BB962C8B-B14F-4D97-AF65-F5344CB8AC3E}">
        <p14:creationId xmlns:p14="http://schemas.microsoft.com/office/powerpoint/2010/main" val="18942628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tr-TR" smtClean="0"/>
              <a:t>Asıl başlık stili için tıklatın</a:t>
            </a:r>
            <a:endParaRPr lang="en-US"/>
          </a:p>
        </p:txBody>
      </p:sp>
      <p:sp>
        <p:nvSpPr>
          <p:cNvPr id="3" name="Vertical Text Placeholder 2"/>
          <p:cNvSpPr>
            <a:spLocks noGrp="1"/>
          </p:cNvSpPr>
          <p:nvPr>
            <p:ph type="body" orient="vert" idx="1"/>
          </p:nvPr>
        </p:nvSpPr>
        <p:spPr>
          <a:xfrm>
            <a:off x="3324141" y="731562"/>
            <a:ext cx="4829287" cy="4894729"/>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solidFill>
                  <a:prstClr val="black">
                    <a:lumMod val="50000"/>
                    <a:lumOff val="50000"/>
                  </a:prstClr>
                </a:solidFill>
              </a:rPr>
              <a:pPr/>
              <a:t>25.09.2020</a:t>
            </a:fld>
            <a:endParaRPr lang="tr-TR">
              <a:solidFill>
                <a:prstClr val="black">
                  <a:lumMod val="50000"/>
                  <a:lumOff val="50000"/>
                </a:prstClr>
              </a:solidFill>
            </a:endParaRPr>
          </a:p>
        </p:txBody>
      </p:sp>
      <p:sp>
        <p:nvSpPr>
          <p:cNvPr id="5" name="Footer Placeholder 4"/>
          <p:cNvSpPr>
            <a:spLocks noGrp="1"/>
          </p:cNvSpPr>
          <p:nvPr>
            <p:ph type="ftr" sz="quarter" idx="11"/>
          </p:nvPr>
        </p:nvSpPr>
        <p:spPr/>
        <p:txBody>
          <a:bodyPr/>
          <a:lstStyle/>
          <a:p>
            <a:endParaRPr lang="tr-TR">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p>
            <a:fld id="{F302176B-0E47-46AC-8F43-DAB4B8A37D06}" type="slidenum">
              <a:rPr lang="tr-TR" smtClean="0">
                <a:solidFill>
                  <a:prstClr val="black">
                    <a:lumMod val="50000"/>
                    <a:lumOff val="50000"/>
                  </a:prstClr>
                </a:solidFill>
              </a:rPr>
              <a:pPr/>
              <a:t>‹#›</a:t>
            </a:fld>
            <a:endParaRPr lang="tr-TR">
              <a:solidFill>
                <a:prstClr val="black">
                  <a:lumMod val="50000"/>
                  <a:lumOff val="50000"/>
                </a:prstClr>
              </a:solidFill>
            </a:endParaRPr>
          </a:p>
        </p:txBody>
      </p:sp>
    </p:spTree>
    <p:extLst>
      <p:ext uri="{BB962C8B-B14F-4D97-AF65-F5344CB8AC3E}">
        <p14:creationId xmlns:p14="http://schemas.microsoft.com/office/powerpoint/2010/main" val="3175896286"/>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Subtitle 2"/>
          <p:cNvSpPr>
            <a:spLocks noGrp="1"/>
          </p:cNvSpPr>
          <p:nvPr>
            <p:ph type="subTitle" idx="1"/>
          </p:nvPr>
        </p:nvSpPr>
        <p:spPr>
          <a:xfrm>
            <a:off x="1473795" y="5052583"/>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solidFill>
                  <a:prstClr val="black">
                    <a:lumMod val="50000"/>
                    <a:lumOff val="50000"/>
                  </a:prstClr>
                </a:solidFill>
              </a:rPr>
              <a:pPr/>
              <a:t>25.09.2020</a:t>
            </a:fld>
            <a:endParaRPr lang="tr-TR">
              <a:solidFill>
                <a:prstClr val="black">
                  <a:lumMod val="50000"/>
                  <a:lumOff val="50000"/>
                </a:prstClr>
              </a:solidFill>
            </a:endParaRPr>
          </a:p>
        </p:txBody>
      </p:sp>
      <p:sp>
        <p:nvSpPr>
          <p:cNvPr id="5" name="Footer Placeholder 4"/>
          <p:cNvSpPr>
            <a:spLocks noGrp="1"/>
          </p:cNvSpPr>
          <p:nvPr>
            <p:ph type="ftr" sz="quarter" idx="11"/>
          </p:nvPr>
        </p:nvSpPr>
        <p:spPr/>
        <p:txBody>
          <a:bodyPr/>
          <a:lstStyle/>
          <a:p>
            <a:endParaRPr lang="tr-TR">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p>
            <a:fld id="{F302176B-0E47-46AC-8F43-DAB4B8A37D06}" type="slidenum">
              <a:rPr lang="tr-TR" smtClean="0">
                <a:solidFill>
                  <a:prstClr val="black">
                    <a:lumMod val="50000"/>
                    <a:lumOff val="50000"/>
                  </a:prstClr>
                </a:solidFill>
              </a:rPr>
              <a:pPr/>
              <a:t>‹#›</a:t>
            </a:fld>
            <a:endParaRPr lang="tr-TR">
              <a:solidFill>
                <a:prstClr val="black">
                  <a:lumMod val="50000"/>
                  <a:lumOff val="50000"/>
                </a:prstClr>
              </a:solidFill>
            </a:endParaRPr>
          </a:p>
        </p:txBody>
      </p:sp>
      <p:sp>
        <p:nvSpPr>
          <p:cNvPr id="2" name="Title 1"/>
          <p:cNvSpPr>
            <a:spLocks noGrp="1"/>
          </p:cNvSpPr>
          <p:nvPr>
            <p:ph type="ctrTitle"/>
          </p:nvPr>
        </p:nvSpPr>
        <p:spPr>
          <a:xfrm>
            <a:off x="817639" y="3132320"/>
            <a:ext cx="7175351" cy="1793167"/>
          </a:xfrm>
          <a:effectLst/>
        </p:spPr>
        <p:txBody>
          <a:bodyPr>
            <a:noAutofit/>
          </a:bodyPr>
          <a:lstStyle>
            <a:lvl1pPr marL="640080" indent="-457200" algn="l">
              <a:defRPr sz="5400"/>
            </a:lvl1pPr>
          </a:lstStyle>
          <a:p>
            <a:r>
              <a:rPr lang="tr-TR" smtClean="0"/>
              <a:t>Asıl başlık stili için tıklatın</a:t>
            </a:r>
            <a:endParaRPr lang="en-US" dirty="0"/>
          </a:p>
        </p:txBody>
      </p:sp>
    </p:spTree>
    <p:extLst>
      <p:ext uri="{BB962C8B-B14F-4D97-AF65-F5344CB8AC3E}">
        <p14:creationId xmlns:p14="http://schemas.microsoft.com/office/powerpoint/2010/main" val="4129763462"/>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23720DD-5B6D-40BF-8493-A6B52D484E6B}" type="datetimeFigureOut">
              <a:rPr lang="tr-TR" smtClean="0">
                <a:solidFill>
                  <a:prstClr val="black">
                    <a:lumMod val="50000"/>
                    <a:lumOff val="50000"/>
                  </a:prstClr>
                </a:solidFill>
              </a:rPr>
              <a:pPr/>
              <a:t>25.09.2020</a:t>
            </a:fld>
            <a:endParaRPr lang="tr-TR">
              <a:solidFill>
                <a:prstClr val="black">
                  <a:lumMod val="50000"/>
                  <a:lumOff val="50000"/>
                </a:prstClr>
              </a:solidFill>
            </a:endParaRPr>
          </a:p>
        </p:txBody>
      </p:sp>
      <p:sp>
        <p:nvSpPr>
          <p:cNvPr id="5" name="Footer Placeholder 4"/>
          <p:cNvSpPr>
            <a:spLocks noGrp="1"/>
          </p:cNvSpPr>
          <p:nvPr>
            <p:ph type="ftr" sz="quarter" idx="11"/>
          </p:nvPr>
        </p:nvSpPr>
        <p:spPr/>
        <p:txBody>
          <a:bodyPr/>
          <a:lstStyle/>
          <a:p>
            <a:endParaRPr lang="tr-TR">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p>
            <a:fld id="{F302176B-0E47-46AC-8F43-DAB4B8A37D06}" type="slidenum">
              <a:rPr lang="tr-TR" smtClean="0">
                <a:solidFill>
                  <a:prstClr val="black">
                    <a:lumMod val="50000"/>
                    <a:lumOff val="50000"/>
                  </a:prstClr>
                </a:solidFill>
              </a:rPr>
              <a:pPr/>
              <a:t>‹#›</a:t>
            </a:fld>
            <a:endParaRPr lang="tr-TR">
              <a:solidFill>
                <a:prstClr val="black">
                  <a:lumMod val="50000"/>
                  <a:lumOff val="50000"/>
                </a:prstClr>
              </a:solidFill>
            </a:endParaRPr>
          </a:p>
        </p:txBody>
      </p:sp>
      <p:sp>
        <p:nvSpPr>
          <p:cNvPr id="8" name="Title 7"/>
          <p:cNvSpPr>
            <a:spLocks noGrp="1"/>
          </p:cNvSpPr>
          <p:nvPr>
            <p:ph type="title"/>
          </p:nvPr>
        </p:nvSpPr>
        <p:spPr/>
        <p:txBody>
          <a:bodyPr/>
          <a:lstStyle/>
          <a:p>
            <a:r>
              <a:rPr lang="tr-TR" smtClean="0"/>
              <a:t>Asıl başlık stili için tıklatın</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extLst>
      <p:ext uri="{BB962C8B-B14F-4D97-AF65-F5344CB8AC3E}">
        <p14:creationId xmlns:p14="http://schemas.microsoft.com/office/powerpoint/2010/main" val="3356058261"/>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2033195" y="2172649"/>
            <a:ext cx="5966666" cy="2423347"/>
          </a:xfrm>
          <a:effectLst/>
        </p:spPr>
        <p:txBody>
          <a:bodyPr anchor="b"/>
          <a:lstStyle>
            <a:lvl1pPr algn="r">
              <a:defRPr sz="4600" b="1" cap="none" baseline="0"/>
            </a:lvl1pPr>
          </a:lstStyle>
          <a:p>
            <a:r>
              <a:rPr lang="tr-TR" smtClean="0"/>
              <a:t>Asıl başlık stili için tıklatın</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23720DD-5B6D-40BF-8493-A6B52D484E6B}" type="datetimeFigureOut">
              <a:rPr lang="tr-TR" smtClean="0">
                <a:solidFill>
                  <a:prstClr val="black">
                    <a:lumMod val="50000"/>
                    <a:lumOff val="50000"/>
                  </a:prstClr>
                </a:solidFill>
              </a:rPr>
              <a:pPr/>
              <a:t>25.09.2020</a:t>
            </a:fld>
            <a:endParaRPr lang="tr-TR">
              <a:solidFill>
                <a:prstClr val="black">
                  <a:lumMod val="50000"/>
                  <a:lumOff val="50000"/>
                </a:prstClr>
              </a:solidFill>
            </a:endParaRPr>
          </a:p>
        </p:txBody>
      </p:sp>
      <p:sp>
        <p:nvSpPr>
          <p:cNvPr id="5" name="Footer Placeholder 4"/>
          <p:cNvSpPr>
            <a:spLocks noGrp="1"/>
          </p:cNvSpPr>
          <p:nvPr>
            <p:ph type="ftr" sz="quarter" idx="11"/>
          </p:nvPr>
        </p:nvSpPr>
        <p:spPr/>
        <p:txBody>
          <a:bodyPr/>
          <a:lstStyle/>
          <a:p>
            <a:endParaRPr lang="tr-TR">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p>
            <a:fld id="{F302176B-0E47-46AC-8F43-DAB4B8A37D06}" type="slidenum">
              <a:rPr lang="tr-TR" smtClean="0">
                <a:solidFill>
                  <a:prstClr val="black">
                    <a:lumMod val="50000"/>
                    <a:lumOff val="50000"/>
                  </a:prstClr>
                </a:solidFill>
              </a:rPr>
              <a:pPr/>
              <a:t>‹#›</a:t>
            </a:fld>
            <a:endParaRPr lang="tr-TR">
              <a:solidFill>
                <a:prstClr val="black">
                  <a:lumMod val="50000"/>
                  <a:lumOff val="50000"/>
                </a:prstClr>
              </a:solidFill>
            </a:endParaRPr>
          </a:p>
        </p:txBody>
      </p:sp>
    </p:spTree>
    <p:extLst>
      <p:ext uri="{BB962C8B-B14F-4D97-AF65-F5344CB8AC3E}">
        <p14:creationId xmlns:p14="http://schemas.microsoft.com/office/powerpoint/2010/main" val="2497398262"/>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A23720DD-5B6D-40BF-8493-A6B52D484E6B}" type="datetimeFigureOut">
              <a:rPr lang="tr-TR" smtClean="0">
                <a:solidFill>
                  <a:prstClr val="black">
                    <a:lumMod val="50000"/>
                    <a:lumOff val="50000"/>
                  </a:prstClr>
                </a:solidFill>
              </a:rPr>
              <a:pPr/>
              <a:t>25.09.2020</a:t>
            </a:fld>
            <a:endParaRPr lang="tr-TR">
              <a:solidFill>
                <a:prstClr val="black">
                  <a:lumMod val="50000"/>
                  <a:lumOff val="50000"/>
                </a:prstClr>
              </a:solidFill>
            </a:endParaRPr>
          </a:p>
        </p:txBody>
      </p:sp>
      <p:sp>
        <p:nvSpPr>
          <p:cNvPr id="6" name="Footer Placeholder 5"/>
          <p:cNvSpPr>
            <a:spLocks noGrp="1"/>
          </p:cNvSpPr>
          <p:nvPr>
            <p:ph type="ftr" sz="quarter" idx="11"/>
          </p:nvPr>
        </p:nvSpPr>
        <p:spPr/>
        <p:txBody>
          <a:bodyPr/>
          <a:lstStyle/>
          <a:p>
            <a:endParaRPr lang="tr-TR">
              <a:solidFill>
                <a:prstClr val="black">
                  <a:lumMod val="50000"/>
                  <a:lumOff val="50000"/>
                </a:prstClr>
              </a:solidFill>
            </a:endParaRPr>
          </a:p>
        </p:txBody>
      </p:sp>
      <p:sp>
        <p:nvSpPr>
          <p:cNvPr id="7" name="Slide Number Placeholder 6"/>
          <p:cNvSpPr>
            <a:spLocks noGrp="1"/>
          </p:cNvSpPr>
          <p:nvPr>
            <p:ph type="sldNum" sz="quarter" idx="12"/>
          </p:nvPr>
        </p:nvSpPr>
        <p:spPr/>
        <p:txBody>
          <a:bodyPr/>
          <a:lstStyle/>
          <a:p>
            <a:fld id="{F302176B-0E47-46AC-8F43-DAB4B8A37D06}" type="slidenum">
              <a:rPr lang="tr-TR" smtClean="0">
                <a:solidFill>
                  <a:prstClr val="black">
                    <a:lumMod val="50000"/>
                    <a:lumOff val="50000"/>
                  </a:prstClr>
                </a:solidFill>
              </a:rPr>
              <a:pPr/>
              <a:t>‹#›</a:t>
            </a:fld>
            <a:endParaRPr lang="tr-TR">
              <a:solidFill>
                <a:prstClr val="black">
                  <a:lumMod val="50000"/>
                  <a:lumOff val="50000"/>
                </a:prstClr>
              </a:solidFill>
            </a:endParaRPr>
          </a:p>
        </p:txBody>
      </p:sp>
      <p:sp>
        <p:nvSpPr>
          <p:cNvPr id="8" name="Title 7"/>
          <p:cNvSpPr>
            <a:spLocks noGrp="1"/>
          </p:cNvSpPr>
          <p:nvPr>
            <p:ph type="title"/>
          </p:nvPr>
        </p:nvSpPr>
        <p:spPr/>
        <p:txBody>
          <a:bodyPr/>
          <a:lstStyle/>
          <a:p>
            <a:r>
              <a:rPr lang="tr-TR" smtClean="0"/>
              <a:t>Asıl başlık stili için tıklatın</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extLst>
      <p:ext uri="{BB962C8B-B14F-4D97-AF65-F5344CB8AC3E}">
        <p14:creationId xmlns:p14="http://schemas.microsoft.com/office/powerpoint/2010/main" val="3472069731"/>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1"/>
            <a:ext cx="3346704" cy="639763"/>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7302" y="731521"/>
            <a:ext cx="3346704" cy="639763"/>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tr-TR" smtClean="0"/>
              <a:t>Asıl metin stillerini düzenlemek için tıklatın</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A23720DD-5B6D-40BF-8493-A6B52D484E6B}" type="datetimeFigureOut">
              <a:rPr lang="tr-TR" smtClean="0">
                <a:solidFill>
                  <a:prstClr val="black">
                    <a:lumMod val="50000"/>
                    <a:lumOff val="50000"/>
                  </a:prstClr>
                </a:solidFill>
              </a:rPr>
              <a:pPr/>
              <a:t>25.09.2020</a:t>
            </a:fld>
            <a:endParaRPr lang="tr-TR">
              <a:solidFill>
                <a:prstClr val="black">
                  <a:lumMod val="50000"/>
                  <a:lumOff val="50000"/>
                </a:prstClr>
              </a:solidFill>
            </a:endParaRPr>
          </a:p>
        </p:txBody>
      </p:sp>
      <p:sp>
        <p:nvSpPr>
          <p:cNvPr id="8" name="Footer Placeholder 7"/>
          <p:cNvSpPr>
            <a:spLocks noGrp="1"/>
          </p:cNvSpPr>
          <p:nvPr>
            <p:ph type="ftr" sz="quarter" idx="11"/>
          </p:nvPr>
        </p:nvSpPr>
        <p:spPr/>
        <p:txBody>
          <a:bodyPr/>
          <a:lstStyle/>
          <a:p>
            <a:endParaRPr lang="tr-TR">
              <a:solidFill>
                <a:prstClr val="black">
                  <a:lumMod val="50000"/>
                  <a:lumOff val="50000"/>
                </a:prstClr>
              </a:solidFill>
            </a:endParaRPr>
          </a:p>
        </p:txBody>
      </p:sp>
      <p:sp>
        <p:nvSpPr>
          <p:cNvPr id="9" name="Slide Number Placeholder 8"/>
          <p:cNvSpPr>
            <a:spLocks noGrp="1"/>
          </p:cNvSpPr>
          <p:nvPr>
            <p:ph type="sldNum" sz="quarter" idx="12"/>
          </p:nvPr>
        </p:nvSpPr>
        <p:spPr/>
        <p:txBody>
          <a:bodyPr/>
          <a:lstStyle/>
          <a:p>
            <a:fld id="{F302176B-0E47-46AC-8F43-DAB4B8A37D06}" type="slidenum">
              <a:rPr lang="tr-TR" smtClean="0">
                <a:solidFill>
                  <a:prstClr val="black">
                    <a:lumMod val="50000"/>
                    <a:lumOff val="50000"/>
                  </a:prstClr>
                </a:solidFill>
              </a:rPr>
              <a:pPr/>
              <a:t>‹#›</a:t>
            </a:fld>
            <a:endParaRPr lang="tr-TR">
              <a:solidFill>
                <a:prstClr val="black">
                  <a:lumMod val="50000"/>
                  <a:lumOff val="50000"/>
                </a:prstClr>
              </a:solidFill>
            </a:endParaRPr>
          </a:p>
        </p:txBody>
      </p:sp>
      <p:sp>
        <p:nvSpPr>
          <p:cNvPr id="10" name="Title 9"/>
          <p:cNvSpPr>
            <a:spLocks noGrp="1"/>
          </p:cNvSpPr>
          <p:nvPr>
            <p:ph type="title"/>
          </p:nvPr>
        </p:nvSpPr>
        <p:spPr/>
        <p:txBody>
          <a:bodyPr/>
          <a:lstStyle/>
          <a:p>
            <a:r>
              <a:rPr lang="tr-TR" smtClean="0"/>
              <a:t>Asıl başlık stili için tıklatın</a:t>
            </a:r>
            <a:endParaRPr lang="en-US" dirty="0"/>
          </a:p>
        </p:txBody>
      </p:sp>
    </p:spTree>
    <p:extLst>
      <p:ext uri="{BB962C8B-B14F-4D97-AF65-F5344CB8AC3E}">
        <p14:creationId xmlns:p14="http://schemas.microsoft.com/office/powerpoint/2010/main" val="1907225763"/>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23720DD-5B6D-40BF-8493-A6B52D484E6B}" type="datetimeFigureOut">
              <a:rPr lang="tr-TR" smtClean="0">
                <a:solidFill>
                  <a:prstClr val="black">
                    <a:lumMod val="50000"/>
                    <a:lumOff val="50000"/>
                  </a:prstClr>
                </a:solidFill>
              </a:rPr>
              <a:pPr/>
              <a:t>25.09.2020</a:t>
            </a:fld>
            <a:endParaRPr lang="tr-TR">
              <a:solidFill>
                <a:prstClr val="black">
                  <a:lumMod val="50000"/>
                  <a:lumOff val="50000"/>
                </a:prstClr>
              </a:solidFill>
            </a:endParaRPr>
          </a:p>
        </p:txBody>
      </p:sp>
      <p:sp>
        <p:nvSpPr>
          <p:cNvPr id="4" name="Footer Placeholder 3"/>
          <p:cNvSpPr>
            <a:spLocks noGrp="1"/>
          </p:cNvSpPr>
          <p:nvPr>
            <p:ph type="ftr" sz="quarter" idx="11"/>
          </p:nvPr>
        </p:nvSpPr>
        <p:spPr/>
        <p:txBody>
          <a:bodyPr/>
          <a:lstStyle/>
          <a:p>
            <a:endParaRPr lang="tr-TR">
              <a:solidFill>
                <a:prstClr val="black">
                  <a:lumMod val="50000"/>
                  <a:lumOff val="50000"/>
                </a:prstClr>
              </a:solidFill>
            </a:endParaRPr>
          </a:p>
        </p:txBody>
      </p:sp>
      <p:sp>
        <p:nvSpPr>
          <p:cNvPr id="5" name="Slide Number Placeholder 4"/>
          <p:cNvSpPr>
            <a:spLocks noGrp="1"/>
          </p:cNvSpPr>
          <p:nvPr>
            <p:ph type="sldNum" sz="quarter" idx="12"/>
          </p:nvPr>
        </p:nvSpPr>
        <p:spPr/>
        <p:txBody>
          <a:bodyPr/>
          <a:lstStyle/>
          <a:p>
            <a:fld id="{F302176B-0E47-46AC-8F43-DAB4B8A37D06}" type="slidenum">
              <a:rPr lang="tr-TR" smtClean="0">
                <a:solidFill>
                  <a:prstClr val="black">
                    <a:lumMod val="50000"/>
                    <a:lumOff val="50000"/>
                  </a:prstClr>
                </a:solidFill>
              </a:rPr>
              <a:pPr/>
              <a:t>‹#›</a:t>
            </a:fld>
            <a:endParaRPr lang="tr-TR">
              <a:solidFill>
                <a:prstClr val="black">
                  <a:lumMod val="50000"/>
                  <a:lumOff val="50000"/>
                </a:prstClr>
              </a:solidFill>
            </a:endParaRPr>
          </a:p>
        </p:txBody>
      </p:sp>
    </p:spTree>
    <p:extLst>
      <p:ext uri="{BB962C8B-B14F-4D97-AF65-F5344CB8AC3E}">
        <p14:creationId xmlns:p14="http://schemas.microsoft.com/office/powerpoint/2010/main" val="3280413347"/>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720DD-5B6D-40BF-8493-A6B52D484E6B}" type="datetimeFigureOut">
              <a:rPr lang="tr-TR" smtClean="0">
                <a:solidFill>
                  <a:prstClr val="black">
                    <a:lumMod val="50000"/>
                    <a:lumOff val="50000"/>
                  </a:prstClr>
                </a:solidFill>
              </a:rPr>
              <a:pPr/>
              <a:t>25.09.2020</a:t>
            </a:fld>
            <a:endParaRPr lang="tr-TR">
              <a:solidFill>
                <a:prstClr val="black">
                  <a:lumMod val="50000"/>
                  <a:lumOff val="50000"/>
                </a:prstClr>
              </a:solidFill>
            </a:endParaRPr>
          </a:p>
        </p:txBody>
      </p:sp>
      <p:sp>
        <p:nvSpPr>
          <p:cNvPr id="3" name="Footer Placeholder 2"/>
          <p:cNvSpPr>
            <a:spLocks noGrp="1"/>
          </p:cNvSpPr>
          <p:nvPr>
            <p:ph type="ftr" sz="quarter" idx="11"/>
          </p:nvPr>
        </p:nvSpPr>
        <p:spPr/>
        <p:txBody>
          <a:bodyPr/>
          <a:lstStyle/>
          <a:p>
            <a:endParaRPr lang="tr-TR">
              <a:solidFill>
                <a:prstClr val="black">
                  <a:lumMod val="50000"/>
                  <a:lumOff val="50000"/>
                </a:prstClr>
              </a:solidFill>
            </a:endParaRPr>
          </a:p>
        </p:txBody>
      </p:sp>
      <p:sp>
        <p:nvSpPr>
          <p:cNvPr id="4" name="Slide Number Placeholder 3"/>
          <p:cNvSpPr>
            <a:spLocks noGrp="1"/>
          </p:cNvSpPr>
          <p:nvPr>
            <p:ph type="sldNum" sz="quarter" idx="12"/>
          </p:nvPr>
        </p:nvSpPr>
        <p:spPr/>
        <p:txBody>
          <a:bodyPr/>
          <a:lstStyle/>
          <a:p>
            <a:fld id="{F302176B-0E47-46AC-8F43-DAB4B8A37D06}" type="slidenum">
              <a:rPr lang="tr-TR" smtClean="0">
                <a:solidFill>
                  <a:prstClr val="black">
                    <a:lumMod val="50000"/>
                    <a:lumOff val="50000"/>
                  </a:prstClr>
                </a:solidFill>
              </a:rPr>
              <a:pPr/>
              <a:t>‹#›</a:t>
            </a:fld>
            <a:endParaRPr lang="tr-TR">
              <a:solidFill>
                <a:prstClr val="black">
                  <a:lumMod val="50000"/>
                  <a:lumOff val="50000"/>
                </a:prstClr>
              </a:solidFill>
            </a:endParaRPr>
          </a:p>
        </p:txBody>
      </p:sp>
    </p:spTree>
    <p:extLst>
      <p:ext uri="{BB962C8B-B14F-4D97-AF65-F5344CB8AC3E}">
        <p14:creationId xmlns:p14="http://schemas.microsoft.com/office/powerpoint/2010/main" val="1039422570"/>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839123" y="2209800"/>
            <a:ext cx="3636085" cy="1258493"/>
          </a:xfrm>
          <a:effectLst/>
        </p:spPr>
        <p:txBody>
          <a:bodyPr anchor="b">
            <a:noAutofit/>
          </a:bodyPr>
          <a:lstStyle>
            <a:lvl1pPr marL="228600" indent="-228600" algn="l">
              <a:defRPr sz="2800" b="1">
                <a:effectLst/>
              </a:defRPr>
            </a:lvl1pPr>
          </a:lstStyle>
          <a:p>
            <a:r>
              <a:rPr lang="tr-TR" smtClean="0"/>
              <a:t>Asıl başlık stili için tıklatın</a:t>
            </a:r>
            <a:endParaRPr lang="en-US" dirty="0"/>
          </a:p>
        </p:txBody>
      </p:sp>
      <p:sp>
        <p:nvSpPr>
          <p:cNvPr id="3" name="Content Placeholder 2"/>
          <p:cNvSpPr>
            <a:spLocks noGrp="1"/>
          </p:cNvSpPr>
          <p:nvPr>
            <p:ph idx="1"/>
          </p:nvPr>
        </p:nvSpPr>
        <p:spPr>
          <a:xfrm>
            <a:off x="4593540" y="731521"/>
            <a:ext cx="4017085" cy="4894731"/>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075765" y="3497839"/>
            <a:ext cx="3388660" cy="21395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solidFill>
                  <a:prstClr val="black">
                    <a:lumMod val="50000"/>
                    <a:lumOff val="50000"/>
                  </a:prstClr>
                </a:solidFill>
              </a:rPr>
              <a:pPr/>
              <a:t>25.09.2020</a:t>
            </a:fld>
            <a:endParaRPr lang="tr-TR">
              <a:solidFill>
                <a:prstClr val="black">
                  <a:lumMod val="50000"/>
                  <a:lumOff val="50000"/>
                </a:prstClr>
              </a:solidFill>
            </a:endParaRPr>
          </a:p>
        </p:txBody>
      </p:sp>
      <p:sp>
        <p:nvSpPr>
          <p:cNvPr id="6" name="Footer Placeholder 5"/>
          <p:cNvSpPr>
            <a:spLocks noGrp="1"/>
          </p:cNvSpPr>
          <p:nvPr>
            <p:ph type="ftr" sz="quarter" idx="11"/>
          </p:nvPr>
        </p:nvSpPr>
        <p:spPr/>
        <p:txBody>
          <a:bodyPr/>
          <a:lstStyle/>
          <a:p>
            <a:endParaRPr lang="tr-TR">
              <a:solidFill>
                <a:prstClr val="black">
                  <a:lumMod val="50000"/>
                  <a:lumOff val="50000"/>
                </a:prstClr>
              </a:solidFill>
            </a:endParaRPr>
          </a:p>
        </p:txBody>
      </p:sp>
      <p:sp>
        <p:nvSpPr>
          <p:cNvPr id="7" name="Slide Number Placeholder 6"/>
          <p:cNvSpPr>
            <a:spLocks noGrp="1"/>
          </p:cNvSpPr>
          <p:nvPr>
            <p:ph type="sldNum" sz="quarter" idx="12"/>
          </p:nvPr>
        </p:nvSpPr>
        <p:spPr/>
        <p:txBody>
          <a:bodyPr/>
          <a:lstStyle/>
          <a:p>
            <a:fld id="{F302176B-0E47-46AC-8F43-DAB4B8A37D06}" type="slidenum">
              <a:rPr lang="tr-TR" smtClean="0">
                <a:solidFill>
                  <a:prstClr val="black">
                    <a:lumMod val="50000"/>
                    <a:lumOff val="50000"/>
                  </a:prstClr>
                </a:solidFill>
              </a:rPr>
              <a:pPr/>
              <a:t>‹#›</a:t>
            </a:fld>
            <a:endParaRPr lang="tr-TR">
              <a:solidFill>
                <a:prstClr val="black">
                  <a:lumMod val="50000"/>
                  <a:lumOff val="50000"/>
                </a:prstClr>
              </a:solidFill>
            </a:endParaRPr>
          </a:p>
        </p:txBody>
      </p:sp>
    </p:spTree>
    <p:extLst>
      <p:ext uri="{BB962C8B-B14F-4D97-AF65-F5344CB8AC3E}">
        <p14:creationId xmlns:p14="http://schemas.microsoft.com/office/powerpoint/2010/main" val="51837671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23720DD-5B6D-40BF-8493-A6B52D484E6B}" type="datetimeFigureOut">
              <a:rPr lang="tr-TR" smtClean="0">
                <a:solidFill>
                  <a:prstClr val="black">
                    <a:lumMod val="50000"/>
                    <a:lumOff val="50000"/>
                  </a:prstClr>
                </a:solidFill>
              </a:rPr>
              <a:pPr/>
              <a:t>25.09.2020</a:t>
            </a:fld>
            <a:endParaRPr lang="tr-TR">
              <a:solidFill>
                <a:prstClr val="black">
                  <a:lumMod val="50000"/>
                  <a:lumOff val="50000"/>
                </a:prstClr>
              </a:solidFill>
            </a:endParaRPr>
          </a:p>
        </p:txBody>
      </p:sp>
      <p:sp>
        <p:nvSpPr>
          <p:cNvPr id="5" name="Footer Placeholder 4"/>
          <p:cNvSpPr>
            <a:spLocks noGrp="1"/>
          </p:cNvSpPr>
          <p:nvPr>
            <p:ph type="ftr" sz="quarter" idx="11"/>
          </p:nvPr>
        </p:nvSpPr>
        <p:spPr/>
        <p:txBody>
          <a:bodyPr/>
          <a:lstStyle/>
          <a:p>
            <a:endParaRPr lang="tr-TR">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p>
            <a:fld id="{F302176B-0E47-46AC-8F43-DAB4B8A37D06}" type="slidenum">
              <a:rPr lang="tr-TR" smtClean="0">
                <a:solidFill>
                  <a:prstClr val="black">
                    <a:lumMod val="50000"/>
                    <a:lumOff val="50000"/>
                  </a:prstClr>
                </a:solidFill>
              </a:rPr>
              <a:pPr/>
              <a:t>‹#›</a:t>
            </a:fld>
            <a:endParaRPr lang="tr-TR">
              <a:solidFill>
                <a:prstClr val="black">
                  <a:lumMod val="50000"/>
                  <a:lumOff val="50000"/>
                </a:prstClr>
              </a:solidFill>
            </a:endParaRPr>
          </a:p>
        </p:txBody>
      </p:sp>
      <p:sp>
        <p:nvSpPr>
          <p:cNvPr id="8" name="Title 7"/>
          <p:cNvSpPr>
            <a:spLocks noGrp="1"/>
          </p:cNvSpPr>
          <p:nvPr>
            <p:ph type="title"/>
          </p:nvPr>
        </p:nvSpPr>
        <p:spPr/>
        <p:txBody>
          <a:bodyPr/>
          <a:lstStyle/>
          <a:p>
            <a:r>
              <a:rPr lang="tr-TR" smtClean="0"/>
              <a:t>Asıl başlık stili için tıklatın</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extLst>
      <p:ext uri="{BB962C8B-B14F-4D97-AF65-F5344CB8AC3E}">
        <p14:creationId xmlns:p14="http://schemas.microsoft.com/office/powerpoint/2010/main" val="2494681131"/>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Picture Placeholder 2"/>
          <p:cNvSpPr>
            <a:spLocks noGrp="1"/>
          </p:cNvSpPr>
          <p:nvPr>
            <p:ph type="pic" idx="1"/>
          </p:nvPr>
        </p:nvSpPr>
        <p:spPr>
          <a:xfrm>
            <a:off x="4475175" y="1143038"/>
            <a:ext cx="4114800" cy="3127807"/>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877887" y="1010487"/>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solidFill>
                  <a:prstClr val="black">
                    <a:lumMod val="50000"/>
                    <a:lumOff val="50000"/>
                  </a:prstClr>
                </a:solidFill>
              </a:rPr>
              <a:pPr/>
              <a:t>25.09.2020</a:t>
            </a:fld>
            <a:endParaRPr lang="tr-TR">
              <a:solidFill>
                <a:prstClr val="black">
                  <a:lumMod val="50000"/>
                  <a:lumOff val="50000"/>
                </a:prstClr>
              </a:solidFill>
            </a:endParaRPr>
          </a:p>
        </p:txBody>
      </p:sp>
      <p:sp>
        <p:nvSpPr>
          <p:cNvPr id="6" name="Footer Placeholder 5"/>
          <p:cNvSpPr>
            <a:spLocks noGrp="1"/>
          </p:cNvSpPr>
          <p:nvPr>
            <p:ph type="ftr" sz="quarter" idx="11"/>
          </p:nvPr>
        </p:nvSpPr>
        <p:spPr/>
        <p:txBody>
          <a:bodyPr/>
          <a:lstStyle/>
          <a:p>
            <a:endParaRPr lang="tr-TR">
              <a:solidFill>
                <a:prstClr val="black">
                  <a:lumMod val="50000"/>
                  <a:lumOff val="50000"/>
                </a:prstClr>
              </a:solidFill>
            </a:endParaRPr>
          </a:p>
        </p:txBody>
      </p:sp>
      <p:sp>
        <p:nvSpPr>
          <p:cNvPr id="7" name="Slide Number Placeholder 6"/>
          <p:cNvSpPr>
            <a:spLocks noGrp="1"/>
          </p:cNvSpPr>
          <p:nvPr>
            <p:ph type="sldNum" sz="quarter" idx="12"/>
          </p:nvPr>
        </p:nvSpPr>
        <p:spPr/>
        <p:txBody>
          <a:bodyPr/>
          <a:lstStyle/>
          <a:p>
            <a:fld id="{F302176B-0E47-46AC-8F43-DAB4B8A37D06}" type="slidenum">
              <a:rPr lang="tr-TR" smtClean="0">
                <a:solidFill>
                  <a:prstClr val="black">
                    <a:lumMod val="50000"/>
                    <a:lumOff val="50000"/>
                  </a:prstClr>
                </a:solidFill>
              </a:rPr>
              <a:pPr/>
              <a:t>‹#›</a:t>
            </a:fld>
            <a:endParaRPr lang="tr-TR">
              <a:solidFill>
                <a:prstClr val="black">
                  <a:lumMod val="50000"/>
                  <a:lumOff val="50000"/>
                </a:prstClr>
              </a:solidFill>
            </a:endParaRPr>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tr-TR" smtClean="0"/>
              <a:t>Asıl başlık stili için tıklatın</a:t>
            </a:r>
            <a:endParaRPr lang="en-US" dirty="0"/>
          </a:p>
        </p:txBody>
      </p:sp>
    </p:spTree>
    <p:extLst>
      <p:ext uri="{BB962C8B-B14F-4D97-AF65-F5344CB8AC3E}">
        <p14:creationId xmlns:p14="http://schemas.microsoft.com/office/powerpoint/2010/main" val="371749933"/>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solidFill>
                  <a:prstClr val="black">
                    <a:lumMod val="50000"/>
                    <a:lumOff val="50000"/>
                  </a:prstClr>
                </a:solidFill>
              </a:rPr>
              <a:pPr/>
              <a:t>25.09.2020</a:t>
            </a:fld>
            <a:endParaRPr lang="tr-TR">
              <a:solidFill>
                <a:prstClr val="black">
                  <a:lumMod val="50000"/>
                  <a:lumOff val="50000"/>
                </a:prstClr>
              </a:solidFill>
            </a:endParaRPr>
          </a:p>
        </p:txBody>
      </p:sp>
      <p:sp>
        <p:nvSpPr>
          <p:cNvPr id="5" name="Footer Placeholder 4"/>
          <p:cNvSpPr>
            <a:spLocks noGrp="1"/>
          </p:cNvSpPr>
          <p:nvPr>
            <p:ph type="ftr" sz="quarter" idx="11"/>
          </p:nvPr>
        </p:nvSpPr>
        <p:spPr/>
        <p:txBody>
          <a:bodyPr/>
          <a:lstStyle/>
          <a:p>
            <a:endParaRPr lang="tr-TR">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p>
            <a:fld id="{F302176B-0E47-46AC-8F43-DAB4B8A37D06}" type="slidenum">
              <a:rPr lang="tr-TR" smtClean="0">
                <a:solidFill>
                  <a:prstClr val="black">
                    <a:lumMod val="50000"/>
                    <a:lumOff val="50000"/>
                  </a:prstClr>
                </a:solidFill>
              </a:rPr>
              <a:pPr/>
              <a:t>‹#›</a:t>
            </a:fld>
            <a:endParaRPr lang="tr-TR">
              <a:solidFill>
                <a:prstClr val="black">
                  <a:lumMod val="50000"/>
                  <a:lumOff val="50000"/>
                </a:prstClr>
              </a:solidFill>
            </a:endParaRPr>
          </a:p>
        </p:txBody>
      </p:sp>
    </p:spTree>
    <p:extLst>
      <p:ext uri="{BB962C8B-B14F-4D97-AF65-F5344CB8AC3E}">
        <p14:creationId xmlns:p14="http://schemas.microsoft.com/office/powerpoint/2010/main" val="4100064016"/>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tr-TR" smtClean="0"/>
              <a:t>Asıl başlık stili için tıklatın</a:t>
            </a:r>
            <a:endParaRPr lang="en-US"/>
          </a:p>
        </p:txBody>
      </p:sp>
      <p:sp>
        <p:nvSpPr>
          <p:cNvPr id="3" name="Vertical Text Placeholder 2"/>
          <p:cNvSpPr>
            <a:spLocks noGrp="1"/>
          </p:cNvSpPr>
          <p:nvPr>
            <p:ph type="body" orient="vert" idx="1"/>
          </p:nvPr>
        </p:nvSpPr>
        <p:spPr>
          <a:xfrm>
            <a:off x="3324141" y="731558"/>
            <a:ext cx="4829287" cy="4894729"/>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solidFill>
                  <a:prstClr val="black">
                    <a:lumMod val="50000"/>
                    <a:lumOff val="50000"/>
                  </a:prstClr>
                </a:solidFill>
              </a:rPr>
              <a:pPr/>
              <a:t>25.09.2020</a:t>
            </a:fld>
            <a:endParaRPr lang="tr-TR">
              <a:solidFill>
                <a:prstClr val="black">
                  <a:lumMod val="50000"/>
                  <a:lumOff val="50000"/>
                </a:prstClr>
              </a:solidFill>
            </a:endParaRPr>
          </a:p>
        </p:txBody>
      </p:sp>
      <p:sp>
        <p:nvSpPr>
          <p:cNvPr id="5" name="Footer Placeholder 4"/>
          <p:cNvSpPr>
            <a:spLocks noGrp="1"/>
          </p:cNvSpPr>
          <p:nvPr>
            <p:ph type="ftr" sz="quarter" idx="11"/>
          </p:nvPr>
        </p:nvSpPr>
        <p:spPr/>
        <p:txBody>
          <a:bodyPr/>
          <a:lstStyle/>
          <a:p>
            <a:endParaRPr lang="tr-TR">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p>
            <a:fld id="{F302176B-0E47-46AC-8F43-DAB4B8A37D06}" type="slidenum">
              <a:rPr lang="tr-TR" smtClean="0">
                <a:solidFill>
                  <a:prstClr val="black">
                    <a:lumMod val="50000"/>
                    <a:lumOff val="50000"/>
                  </a:prstClr>
                </a:solidFill>
              </a:rPr>
              <a:pPr/>
              <a:t>‹#›</a:t>
            </a:fld>
            <a:endParaRPr lang="tr-TR">
              <a:solidFill>
                <a:prstClr val="black">
                  <a:lumMod val="50000"/>
                  <a:lumOff val="50000"/>
                </a:prstClr>
              </a:solidFill>
            </a:endParaRPr>
          </a:p>
        </p:txBody>
      </p:sp>
    </p:spTree>
    <p:extLst>
      <p:ext uri="{BB962C8B-B14F-4D97-AF65-F5344CB8AC3E}">
        <p14:creationId xmlns:p14="http://schemas.microsoft.com/office/powerpoint/2010/main" val="312421386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2033195" y="2172649"/>
            <a:ext cx="5966666" cy="2423347"/>
          </a:xfrm>
          <a:effectLst/>
        </p:spPr>
        <p:txBody>
          <a:bodyPr anchor="b"/>
          <a:lstStyle>
            <a:lvl1pPr algn="r">
              <a:defRPr sz="4600" b="1" cap="none" baseline="0"/>
            </a:lvl1pPr>
          </a:lstStyle>
          <a:p>
            <a:r>
              <a:rPr lang="tr-TR" smtClean="0"/>
              <a:t>Asıl başlık stili için tıklatın</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23720DD-5B6D-40BF-8493-A6B52D484E6B}" type="datetimeFigureOut">
              <a:rPr lang="tr-TR" smtClean="0">
                <a:solidFill>
                  <a:prstClr val="black">
                    <a:lumMod val="50000"/>
                    <a:lumOff val="50000"/>
                  </a:prstClr>
                </a:solidFill>
              </a:rPr>
              <a:pPr/>
              <a:t>25.09.2020</a:t>
            </a:fld>
            <a:endParaRPr lang="tr-TR">
              <a:solidFill>
                <a:prstClr val="black">
                  <a:lumMod val="50000"/>
                  <a:lumOff val="50000"/>
                </a:prstClr>
              </a:solidFill>
            </a:endParaRPr>
          </a:p>
        </p:txBody>
      </p:sp>
      <p:sp>
        <p:nvSpPr>
          <p:cNvPr id="5" name="Footer Placeholder 4"/>
          <p:cNvSpPr>
            <a:spLocks noGrp="1"/>
          </p:cNvSpPr>
          <p:nvPr>
            <p:ph type="ftr" sz="quarter" idx="11"/>
          </p:nvPr>
        </p:nvSpPr>
        <p:spPr/>
        <p:txBody>
          <a:bodyPr/>
          <a:lstStyle/>
          <a:p>
            <a:endParaRPr lang="tr-TR">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p>
            <a:fld id="{F302176B-0E47-46AC-8F43-DAB4B8A37D06}" type="slidenum">
              <a:rPr lang="tr-TR" smtClean="0">
                <a:solidFill>
                  <a:prstClr val="black">
                    <a:lumMod val="50000"/>
                    <a:lumOff val="50000"/>
                  </a:prstClr>
                </a:solidFill>
              </a:rPr>
              <a:pPr/>
              <a:t>‹#›</a:t>
            </a:fld>
            <a:endParaRPr lang="tr-TR">
              <a:solidFill>
                <a:prstClr val="black">
                  <a:lumMod val="50000"/>
                  <a:lumOff val="50000"/>
                </a:prstClr>
              </a:solidFill>
            </a:endParaRPr>
          </a:p>
        </p:txBody>
      </p:sp>
    </p:spTree>
    <p:extLst>
      <p:ext uri="{BB962C8B-B14F-4D97-AF65-F5344CB8AC3E}">
        <p14:creationId xmlns:p14="http://schemas.microsoft.com/office/powerpoint/2010/main" val="337260089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A23720DD-5B6D-40BF-8493-A6B52D484E6B}" type="datetimeFigureOut">
              <a:rPr lang="tr-TR" smtClean="0">
                <a:solidFill>
                  <a:prstClr val="black">
                    <a:lumMod val="50000"/>
                    <a:lumOff val="50000"/>
                  </a:prstClr>
                </a:solidFill>
              </a:rPr>
              <a:pPr/>
              <a:t>25.09.2020</a:t>
            </a:fld>
            <a:endParaRPr lang="tr-TR">
              <a:solidFill>
                <a:prstClr val="black">
                  <a:lumMod val="50000"/>
                  <a:lumOff val="50000"/>
                </a:prstClr>
              </a:solidFill>
            </a:endParaRPr>
          </a:p>
        </p:txBody>
      </p:sp>
      <p:sp>
        <p:nvSpPr>
          <p:cNvPr id="6" name="Footer Placeholder 5"/>
          <p:cNvSpPr>
            <a:spLocks noGrp="1"/>
          </p:cNvSpPr>
          <p:nvPr>
            <p:ph type="ftr" sz="quarter" idx="11"/>
          </p:nvPr>
        </p:nvSpPr>
        <p:spPr/>
        <p:txBody>
          <a:bodyPr/>
          <a:lstStyle/>
          <a:p>
            <a:endParaRPr lang="tr-TR">
              <a:solidFill>
                <a:prstClr val="black">
                  <a:lumMod val="50000"/>
                  <a:lumOff val="50000"/>
                </a:prstClr>
              </a:solidFill>
            </a:endParaRPr>
          </a:p>
        </p:txBody>
      </p:sp>
      <p:sp>
        <p:nvSpPr>
          <p:cNvPr id="7" name="Slide Number Placeholder 6"/>
          <p:cNvSpPr>
            <a:spLocks noGrp="1"/>
          </p:cNvSpPr>
          <p:nvPr>
            <p:ph type="sldNum" sz="quarter" idx="12"/>
          </p:nvPr>
        </p:nvSpPr>
        <p:spPr/>
        <p:txBody>
          <a:bodyPr/>
          <a:lstStyle/>
          <a:p>
            <a:fld id="{F302176B-0E47-46AC-8F43-DAB4B8A37D06}" type="slidenum">
              <a:rPr lang="tr-TR" smtClean="0">
                <a:solidFill>
                  <a:prstClr val="black">
                    <a:lumMod val="50000"/>
                    <a:lumOff val="50000"/>
                  </a:prstClr>
                </a:solidFill>
              </a:rPr>
              <a:pPr/>
              <a:t>‹#›</a:t>
            </a:fld>
            <a:endParaRPr lang="tr-TR">
              <a:solidFill>
                <a:prstClr val="black">
                  <a:lumMod val="50000"/>
                  <a:lumOff val="50000"/>
                </a:prstClr>
              </a:solidFill>
            </a:endParaRPr>
          </a:p>
        </p:txBody>
      </p:sp>
      <p:sp>
        <p:nvSpPr>
          <p:cNvPr id="8" name="Title 7"/>
          <p:cNvSpPr>
            <a:spLocks noGrp="1"/>
          </p:cNvSpPr>
          <p:nvPr>
            <p:ph type="title"/>
          </p:nvPr>
        </p:nvSpPr>
        <p:spPr/>
        <p:txBody>
          <a:bodyPr/>
          <a:lstStyle/>
          <a:p>
            <a:r>
              <a:rPr lang="tr-TR" smtClean="0"/>
              <a:t>Asıl başlık stili için tıklatın</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extLst>
      <p:ext uri="{BB962C8B-B14F-4D97-AF65-F5344CB8AC3E}">
        <p14:creationId xmlns:p14="http://schemas.microsoft.com/office/powerpoint/2010/main" val="421436568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1"/>
            <a:ext cx="3346704" cy="639763"/>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7302" y="731521"/>
            <a:ext cx="3346704" cy="639763"/>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tr-TR" smtClean="0"/>
              <a:t>Asıl metin stillerini düzenlemek için tıklatın</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A23720DD-5B6D-40BF-8493-A6B52D484E6B}" type="datetimeFigureOut">
              <a:rPr lang="tr-TR" smtClean="0">
                <a:solidFill>
                  <a:prstClr val="black">
                    <a:lumMod val="50000"/>
                    <a:lumOff val="50000"/>
                  </a:prstClr>
                </a:solidFill>
              </a:rPr>
              <a:pPr/>
              <a:t>25.09.2020</a:t>
            </a:fld>
            <a:endParaRPr lang="tr-TR">
              <a:solidFill>
                <a:prstClr val="black">
                  <a:lumMod val="50000"/>
                  <a:lumOff val="50000"/>
                </a:prstClr>
              </a:solidFill>
            </a:endParaRPr>
          </a:p>
        </p:txBody>
      </p:sp>
      <p:sp>
        <p:nvSpPr>
          <p:cNvPr id="8" name="Footer Placeholder 7"/>
          <p:cNvSpPr>
            <a:spLocks noGrp="1"/>
          </p:cNvSpPr>
          <p:nvPr>
            <p:ph type="ftr" sz="quarter" idx="11"/>
          </p:nvPr>
        </p:nvSpPr>
        <p:spPr/>
        <p:txBody>
          <a:bodyPr/>
          <a:lstStyle/>
          <a:p>
            <a:endParaRPr lang="tr-TR">
              <a:solidFill>
                <a:prstClr val="black">
                  <a:lumMod val="50000"/>
                  <a:lumOff val="50000"/>
                </a:prstClr>
              </a:solidFill>
            </a:endParaRPr>
          </a:p>
        </p:txBody>
      </p:sp>
      <p:sp>
        <p:nvSpPr>
          <p:cNvPr id="9" name="Slide Number Placeholder 8"/>
          <p:cNvSpPr>
            <a:spLocks noGrp="1"/>
          </p:cNvSpPr>
          <p:nvPr>
            <p:ph type="sldNum" sz="quarter" idx="12"/>
          </p:nvPr>
        </p:nvSpPr>
        <p:spPr/>
        <p:txBody>
          <a:bodyPr/>
          <a:lstStyle/>
          <a:p>
            <a:fld id="{F302176B-0E47-46AC-8F43-DAB4B8A37D06}" type="slidenum">
              <a:rPr lang="tr-TR" smtClean="0">
                <a:solidFill>
                  <a:prstClr val="black">
                    <a:lumMod val="50000"/>
                    <a:lumOff val="50000"/>
                  </a:prstClr>
                </a:solidFill>
              </a:rPr>
              <a:pPr/>
              <a:t>‹#›</a:t>
            </a:fld>
            <a:endParaRPr lang="tr-TR">
              <a:solidFill>
                <a:prstClr val="black">
                  <a:lumMod val="50000"/>
                  <a:lumOff val="50000"/>
                </a:prstClr>
              </a:solidFill>
            </a:endParaRPr>
          </a:p>
        </p:txBody>
      </p:sp>
      <p:sp>
        <p:nvSpPr>
          <p:cNvPr id="10" name="Title 9"/>
          <p:cNvSpPr>
            <a:spLocks noGrp="1"/>
          </p:cNvSpPr>
          <p:nvPr>
            <p:ph type="title"/>
          </p:nvPr>
        </p:nvSpPr>
        <p:spPr/>
        <p:txBody>
          <a:bodyPr/>
          <a:lstStyle/>
          <a:p>
            <a:r>
              <a:rPr lang="tr-TR" smtClean="0"/>
              <a:t>Asıl başlık stili için tıklatın</a:t>
            </a:r>
            <a:endParaRPr lang="en-US" dirty="0"/>
          </a:p>
        </p:txBody>
      </p:sp>
    </p:spTree>
    <p:extLst>
      <p:ext uri="{BB962C8B-B14F-4D97-AF65-F5344CB8AC3E}">
        <p14:creationId xmlns:p14="http://schemas.microsoft.com/office/powerpoint/2010/main" val="248591240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23720DD-5B6D-40BF-8493-A6B52D484E6B}" type="datetimeFigureOut">
              <a:rPr lang="tr-TR" smtClean="0">
                <a:solidFill>
                  <a:prstClr val="black">
                    <a:lumMod val="50000"/>
                    <a:lumOff val="50000"/>
                  </a:prstClr>
                </a:solidFill>
              </a:rPr>
              <a:pPr/>
              <a:t>25.09.2020</a:t>
            </a:fld>
            <a:endParaRPr lang="tr-TR">
              <a:solidFill>
                <a:prstClr val="black">
                  <a:lumMod val="50000"/>
                  <a:lumOff val="50000"/>
                </a:prstClr>
              </a:solidFill>
            </a:endParaRPr>
          </a:p>
        </p:txBody>
      </p:sp>
      <p:sp>
        <p:nvSpPr>
          <p:cNvPr id="4" name="Footer Placeholder 3"/>
          <p:cNvSpPr>
            <a:spLocks noGrp="1"/>
          </p:cNvSpPr>
          <p:nvPr>
            <p:ph type="ftr" sz="quarter" idx="11"/>
          </p:nvPr>
        </p:nvSpPr>
        <p:spPr/>
        <p:txBody>
          <a:bodyPr/>
          <a:lstStyle/>
          <a:p>
            <a:endParaRPr lang="tr-TR">
              <a:solidFill>
                <a:prstClr val="black">
                  <a:lumMod val="50000"/>
                  <a:lumOff val="50000"/>
                </a:prstClr>
              </a:solidFill>
            </a:endParaRPr>
          </a:p>
        </p:txBody>
      </p:sp>
      <p:sp>
        <p:nvSpPr>
          <p:cNvPr id="5" name="Slide Number Placeholder 4"/>
          <p:cNvSpPr>
            <a:spLocks noGrp="1"/>
          </p:cNvSpPr>
          <p:nvPr>
            <p:ph type="sldNum" sz="quarter" idx="12"/>
          </p:nvPr>
        </p:nvSpPr>
        <p:spPr/>
        <p:txBody>
          <a:bodyPr/>
          <a:lstStyle/>
          <a:p>
            <a:fld id="{F302176B-0E47-46AC-8F43-DAB4B8A37D06}" type="slidenum">
              <a:rPr lang="tr-TR" smtClean="0">
                <a:solidFill>
                  <a:prstClr val="black">
                    <a:lumMod val="50000"/>
                    <a:lumOff val="50000"/>
                  </a:prstClr>
                </a:solidFill>
              </a:rPr>
              <a:pPr/>
              <a:t>‹#›</a:t>
            </a:fld>
            <a:endParaRPr lang="tr-TR">
              <a:solidFill>
                <a:prstClr val="black">
                  <a:lumMod val="50000"/>
                  <a:lumOff val="50000"/>
                </a:prstClr>
              </a:solidFill>
            </a:endParaRPr>
          </a:p>
        </p:txBody>
      </p:sp>
    </p:spTree>
    <p:extLst>
      <p:ext uri="{BB962C8B-B14F-4D97-AF65-F5344CB8AC3E}">
        <p14:creationId xmlns:p14="http://schemas.microsoft.com/office/powerpoint/2010/main" val="421525871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720DD-5B6D-40BF-8493-A6B52D484E6B}" type="datetimeFigureOut">
              <a:rPr lang="tr-TR" smtClean="0">
                <a:solidFill>
                  <a:prstClr val="black">
                    <a:lumMod val="50000"/>
                    <a:lumOff val="50000"/>
                  </a:prstClr>
                </a:solidFill>
              </a:rPr>
              <a:pPr/>
              <a:t>25.09.2020</a:t>
            </a:fld>
            <a:endParaRPr lang="tr-TR">
              <a:solidFill>
                <a:prstClr val="black">
                  <a:lumMod val="50000"/>
                  <a:lumOff val="50000"/>
                </a:prstClr>
              </a:solidFill>
            </a:endParaRPr>
          </a:p>
        </p:txBody>
      </p:sp>
      <p:sp>
        <p:nvSpPr>
          <p:cNvPr id="3" name="Footer Placeholder 2"/>
          <p:cNvSpPr>
            <a:spLocks noGrp="1"/>
          </p:cNvSpPr>
          <p:nvPr>
            <p:ph type="ftr" sz="quarter" idx="11"/>
          </p:nvPr>
        </p:nvSpPr>
        <p:spPr/>
        <p:txBody>
          <a:bodyPr/>
          <a:lstStyle/>
          <a:p>
            <a:endParaRPr lang="tr-TR">
              <a:solidFill>
                <a:prstClr val="black">
                  <a:lumMod val="50000"/>
                  <a:lumOff val="50000"/>
                </a:prstClr>
              </a:solidFill>
            </a:endParaRPr>
          </a:p>
        </p:txBody>
      </p:sp>
      <p:sp>
        <p:nvSpPr>
          <p:cNvPr id="4" name="Slide Number Placeholder 3"/>
          <p:cNvSpPr>
            <a:spLocks noGrp="1"/>
          </p:cNvSpPr>
          <p:nvPr>
            <p:ph type="sldNum" sz="quarter" idx="12"/>
          </p:nvPr>
        </p:nvSpPr>
        <p:spPr/>
        <p:txBody>
          <a:bodyPr/>
          <a:lstStyle/>
          <a:p>
            <a:fld id="{F302176B-0E47-46AC-8F43-DAB4B8A37D06}" type="slidenum">
              <a:rPr lang="tr-TR" smtClean="0">
                <a:solidFill>
                  <a:prstClr val="black">
                    <a:lumMod val="50000"/>
                    <a:lumOff val="50000"/>
                  </a:prstClr>
                </a:solidFill>
              </a:rPr>
              <a:pPr/>
              <a:t>‹#›</a:t>
            </a:fld>
            <a:endParaRPr lang="tr-TR">
              <a:solidFill>
                <a:prstClr val="black">
                  <a:lumMod val="50000"/>
                  <a:lumOff val="50000"/>
                </a:prstClr>
              </a:solidFill>
            </a:endParaRPr>
          </a:p>
        </p:txBody>
      </p:sp>
    </p:spTree>
    <p:extLst>
      <p:ext uri="{BB962C8B-B14F-4D97-AF65-F5344CB8AC3E}">
        <p14:creationId xmlns:p14="http://schemas.microsoft.com/office/powerpoint/2010/main" val="4271886486"/>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839123" y="2209800"/>
            <a:ext cx="3636085" cy="1258493"/>
          </a:xfrm>
          <a:effectLst/>
        </p:spPr>
        <p:txBody>
          <a:bodyPr anchor="b">
            <a:noAutofit/>
          </a:bodyPr>
          <a:lstStyle>
            <a:lvl1pPr marL="228600" indent="-228600" algn="l">
              <a:defRPr sz="2800" b="1">
                <a:effectLst/>
              </a:defRPr>
            </a:lvl1pPr>
          </a:lstStyle>
          <a:p>
            <a:r>
              <a:rPr lang="tr-TR" smtClean="0"/>
              <a:t>Asıl başlık stili için tıklatın</a:t>
            </a:r>
            <a:endParaRPr lang="en-US" dirty="0"/>
          </a:p>
        </p:txBody>
      </p:sp>
      <p:sp>
        <p:nvSpPr>
          <p:cNvPr id="3" name="Content Placeholder 2"/>
          <p:cNvSpPr>
            <a:spLocks noGrp="1"/>
          </p:cNvSpPr>
          <p:nvPr>
            <p:ph idx="1"/>
          </p:nvPr>
        </p:nvSpPr>
        <p:spPr>
          <a:xfrm>
            <a:off x="4593540" y="731521"/>
            <a:ext cx="4017085" cy="4894731"/>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075765" y="3497843"/>
            <a:ext cx="3388660" cy="21395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solidFill>
                  <a:prstClr val="black">
                    <a:lumMod val="50000"/>
                    <a:lumOff val="50000"/>
                  </a:prstClr>
                </a:solidFill>
              </a:rPr>
              <a:pPr/>
              <a:t>25.09.2020</a:t>
            </a:fld>
            <a:endParaRPr lang="tr-TR">
              <a:solidFill>
                <a:prstClr val="black">
                  <a:lumMod val="50000"/>
                  <a:lumOff val="50000"/>
                </a:prstClr>
              </a:solidFill>
            </a:endParaRPr>
          </a:p>
        </p:txBody>
      </p:sp>
      <p:sp>
        <p:nvSpPr>
          <p:cNvPr id="6" name="Footer Placeholder 5"/>
          <p:cNvSpPr>
            <a:spLocks noGrp="1"/>
          </p:cNvSpPr>
          <p:nvPr>
            <p:ph type="ftr" sz="quarter" idx="11"/>
          </p:nvPr>
        </p:nvSpPr>
        <p:spPr/>
        <p:txBody>
          <a:bodyPr/>
          <a:lstStyle/>
          <a:p>
            <a:endParaRPr lang="tr-TR">
              <a:solidFill>
                <a:prstClr val="black">
                  <a:lumMod val="50000"/>
                  <a:lumOff val="50000"/>
                </a:prstClr>
              </a:solidFill>
            </a:endParaRPr>
          </a:p>
        </p:txBody>
      </p:sp>
      <p:sp>
        <p:nvSpPr>
          <p:cNvPr id="7" name="Slide Number Placeholder 6"/>
          <p:cNvSpPr>
            <a:spLocks noGrp="1"/>
          </p:cNvSpPr>
          <p:nvPr>
            <p:ph type="sldNum" sz="quarter" idx="12"/>
          </p:nvPr>
        </p:nvSpPr>
        <p:spPr/>
        <p:txBody>
          <a:bodyPr/>
          <a:lstStyle/>
          <a:p>
            <a:fld id="{F302176B-0E47-46AC-8F43-DAB4B8A37D06}" type="slidenum">
              <a:rPr lang="tr-TR" smtClean="0">
                <a:solidFill>
                  <a:prstClr val="black">
                    <a:lumMod val="50000"/>
                    <a:lumOff val="50000"/>
                  </a:prstClr>
                </a:solidFill>
              </a:rPr>
              <a:pPr/>
              <a:t>‹#›</a:t>
            </a:fld>
            <a:endParaRPr lang="tr-TR">
              <a:solidFill>
                <a:prstClr val="black">
                  <a:lumMod val="50000"/>
                  <a:lumOff val="50000"/>
                </a:prstClr>
              </a:solidFill>
            </a:endParaRPr>
          </a:p>
        </p:txBody>
      </p:sp>
    </p:spTree>
    <p:extLst>
      <p:ext uri="{BB962C8B-B14F-4D97-AF65-F5344CB8AC3E}">
        <p14:creationId xmlns:p14="http://schemas.microsoft.com/office/powerpoint/2010/main" val="41846561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Picture Placeholder 2"/>
          <p:cNvSpPr>
            <a:spLocks noGrp="1"/>
          </p:cNvSpPr>
          <p:nvPr>
            <p:ph type="pic" idx="1"/>
          </p:nvPr>
        </p:nvSpPr>
        <p:spPr>
          <a:xfrm>
            <a:off x="4475175" y="1143042"/>
            <a:ext cx="4114800" cy="3127807"/>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877887" y="1010487"/>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solidFill>
                  <a:prstClr val="black">
                    <a:lumMod val="50000"/>
                    <a:lumOff val="50000"/>
                  </a:prstClr>
                </a:solidFill>
              </a:rPr>
              <a:pPr/>
              <a:t>25.09.2020</a:t>
            </a:fld>
            <a:endParaRPr lang="tr-TR">
              <a:solidFill>
                <a:prstClr val="black">
                  <a:lumMod val="50000"/>
                  <a:lumOff val="50000"/>
                </a:prstClr>
              </a:solidFill>
            </a:endParaRPr>
          </a:p>
        </p:txBody>
      </p:sp>
      <p:sp>
        <p:nvSpPr>
          <p:cNvPr id="6" name="Footer Placeholder 5"/>
          <p:cNvSpPr>
            <a:spLocks noGrp="1"/>
          </p:cNvSpPr>
          <p:nvPr>
            <p:ph type="ftr" sz="quarter" idx="11"/>
          </p:nvPr>
        </p:nvSpPr>
        <p:spPr/>
        <p:txBody>
          <a:bodyPr/>
          <a:lstStyle/>
          <a:p>
            <a:endParaRPr lang="tr-TR">
              <a:solidFill>
                <a:prstClr val="black">
                  <a:lumMod val="50000"/>
                  <a:lumOff val="50000"/>
                </a:prstClr>
              </a:solidFill>
            </a:endParaRPr>
          </a:p>
        </p:txBody>
      </p:sp>
      <p:sp>
        <p:nvSpPr>
          <p:cNvPr id="7" name="Slide Number Placeholder 6"/>
          <p:cNvSpPr>
            <a:spLocks noGrp="1"/>
          </p:cNvSpPr>
          <p:nvPr>
            <p:ph type="sldNum" sz="quarter" idx="12"/>
          </p:nvPr>
        </p:nvSpPr>
        <p:spPr/>
        <p:txBody>
          <a:bodyPr/>
          <a:lstStyle/>
          <a:p>
            <a:fld id="{F302176B-0E47-46AC-8F43-DAB4B8A37D06}" type="slidenum">
              <a:rPr lang="tr-TR" smtClean="0">
                <a:solidFill>
                  <a:prstClr val="black">
                    <a:lumMod val="50000"/>
                    <a:lumOff val="50000"/>
                  </a:prstClr>
                </a:solidFill>
              </a:rPr>
              <a:pPr/>
              <a:t>‹#›</a:t>
            </a:fld>
            <a:endParaRPr lang="tr-TR">
              <a:solidFill>
                <a:prstClr val="black">
                  <a:lumMod val="50000"/>
                  <a:lumOff val="50000"/>
                </a:prstClr>
              </a:solidFill>
            </a:endParaRPr>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tr-TR" smtClean="0"/>
              <a:t>Asıl başlık stili için tıklatın</a:t>
            </a:r>
            <a:endParaRPr lang="en-US" dirty="0"/>
          </a:p>
        </p:txBody>
      </p:sp>
    </p:spTree>
    <p:extLst>
      <p:ext uri="{BB962C8B-B14F-4D97-AF65-F5344CB8AC3E}">
        <p14:creationId xmlns:p14="http://schemas.microsoft.com/office/powerpoint/2010/main" val="400544452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Placeholder 1"/>
          <p:cNvSpPr>
            <a:spLocks noGrp="1"/>
          </p:cNvSpPr>
          <p:nvPr>
            <p:ph type="title"/>
          </p:nvPr>
        </p:nvSpPr>
        <p:spPr>
          <a:xfrm>
            <a:off x="1793297" y="4372168"/>
            <a:ext cx="6512511" cy="1143000"/>
          </a:xfrm>
          <a:prstGeom prst="rect">
            <a:avLst/>
          </a:prstGeom>
          <a:effectLst/>
        </p:spPr>
        <p:txBody>
          <a:bodyPr vert="horz" lIns="91440" tIns="45720" rIns="91440" bIns="45720" rtlCol="0" anchor="t" anchorCtr="0">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A23720DD-5B6D-40BF-8493-A6B52D484E6B}" type="datetimeFigureOut">
              <a:rPr lang="tr-TR" smtClean="0">
                <a:solidFill>
                  <a:prstClr val="black">
                    <a:lumMod val="50000"/>
                    <a:lumOff val="50000"/>
                  </a:prstClr>
                </a:solidFill>
              </a:rPr>
              <a:pPr/>
              <a:t>25.09.2020</a:t>
            </a:fld>
            <a:endParaRPr lang="tr-TR">
              <a:solidFill>
                <a:prstClr val="black">
                  <a:lumMod val="50000"/>
                  <a:lumOff val="50000"/>
                </a:prstClr>
              </a:solidFill>
            </a:endParaRPr>
          </a:p>
        </p:txBody>
      </p:sp>
      <p:sp>
        <p:nvSpPr>
          <p:cNvPr id="5" name="Footer Placeholder 4"/>
          <p:cNvSpPr>
            <a:spLocks noGrp="1"/>
          </p:cNvSpPr>
          <p:nvPr>
            <p:ph type="ftr" sz="quarter" idx="3"/>
          </p:nvPr>
        </p:nvSpPr>
        <p:spPr>
          <a:xfrm>
            <a:off x="457263"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tr-TR">
              <a:solidFill>
                <a:prstClr val="black">
                  <a:lumMod val="50000"/>
                  <a:lumOff val="50000"/>
                </a:prstClr>
              </a:solidFill>
            </a:endParaRPr>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F302176B-0E47-46AC-8F43-DAB4B8A37D06}" type="slidenum">
              <a:rPr lang="tr-TR" smtClean="0">
                <a:solidFill>
                  <a:prstClr val="black">
                    <a:lumMod val="50000"/>
                    <a:lumOff val="50000"/>
                  </a:prstClr>
                </a:solidFill>
              </a:rPr>
              <a:pPr/>
              <a:t>‹#›</a:t>
            </a:fld>
            <a:endParaRPr lang="tr-TR">
              <a:solidFill>
                <a:prstClr val="black">
                  <a:lumMod val="50000"/>
                  <a:lumOff val="50000"/>
                </a:prstClr>
              </a:solidFill>
            </a:endParaRPr>
          </a:p>
        </p:txBody>
      </p:sp>
    </p:spTree>
    <p:extLst>
      <p:ext uri="{BB962C8B-B14F-4D97-AF65-F5344CB8AC3E}">
        <p14:creationId xmlns:p14="http://schemas.microsoft.com/office/powerpoint/2010/main" val="96606073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Placeholder 1"/>
          <p:cNvSpPr>
            <a:spLocks noGrp="1"/>
          </p:cNvSpPr>
          <p:nvPr>
            <p:ph type="title"/>
          </p:nvPr>
        </p:nvSpPr>
        <p:spPr>
          <a:xfrm>
            <a:off x="1793297" y="4372168"/>
            <a:ext cx="6512511" cy="1143000"/>
          </a:xfrm>
          <a:prstGeom prst="rect">
            <a:avLst/>
          </a:prstGeom>
          <a:effectLst/>
        </p:spPr>
        <p:txBody>
          <a:bodyPr vert="horz" lIns="91440" tIns="45720" rIns="91440" bIns="45720" rtlCol="0" anchor="t" anchorCtr="0">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A23720DD-5B6D-40BF-8493-A6B52D484E6B}" type="datetimeFigureOut">
              <a:rPr lang="tr-TR" smtClean="0">
                <a:solidFill>
                  <a:prstClr val="black">
                    <a:lumMod val="50000"/>
                    <a:lumOff val="50000"/>
                  </a:prstClr>
                </a:solidFill>
              </a:rPr>
              <a:pPr/>
              <a:t>25.09.2020</a:t>
            </a:fld>
            <a:endParaRPr lang="tr-TR">
              <a:solidFill>
                <a:prstClr val="black">
                  <a:lumMod val="50000"/>
                  <a:lumOff val="50000"/>
                </a:prstClr>
              </a:solidFill>
            </a:endParaRPr>
          </a:p>
        </p:txBody>
      </p:sp>
      <p:sp>
        <p:nvSpPr>
          <p:cNvPr id="5" name="Footer Placeholder 4"/>
          <p:cNvSpPr>
            <a:spLocks noGrp="1"/>
          </p:cNvSpPr>
          <p:nvPr>
            <p:ph type="ftr" sz="quarter" idx="3"/>
          </p:nvPr>
        </p:nvSpPr>
        <p:spPr>
          <a:xfrm>
            <a:off x="457257"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tr-TR">
              <a:solidFill>
                <a:prstClr val="black">
                  <a:lumMod val="50000"/>
                  <a:lumOff val="50000"/>
                </a:prstClr>
              </a:solidFill>
            </a:endParaRPr>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F302176B-0E47-46AC-8F43-DAB4B8A37D06}" type="slidenum">
              <a:rPr lang="tr-TR" smtClean="0">
                <a:solidFill>
                  <a:prstClr val="black">
                    <a:lumMod val="50000"/>
                    <a:lumOff val="50000"/>
                  </a:prstClr>
                </a:solidFill>
              </a:rPr>
              <a:pPr/>
              <a:t>‹#›</a:t>
            </a:fld>
            <a:endParaRPr lang="tr-TR">
              <a:solidFill>
                <a:prstClr val="black">
                  <a:lumMod val="50000"/>
                  <a:lumOff val="50000"/>
                </a:prstClr>
              </a:solidFill>
            </a:endParaRPr>
          </a:p>
        </p:txBody>
      </p:sp>
    </p:spTree>
    <p:extLst>
      <p:ext uri="{BB962C8B-B14F-4D97-AF65-F5344CB8AC3E}">
        <p14:creationId xmlns:p14="http://schemas.microsoft.com/office/powerpoint/2010/main" val="157300853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0" y="2852940"/>
            <a:ext cx="9144000" cy="1793167"/>
          </a:xfrm>
        </p:spPr>
        <p:txBody>
          <a:bodyPr/>
          <a:lstStyle/>
          <a:p>
            <a:pPr marL="182880" indent="0" algn="ctr">
              <a:buNone/>
            </a:pPr>
            <a:r>
              <a:rPr lang="tr-TR" sz="3600" dirty="0" smtClean="0">
                <a:effectLst>
                  <a:reflection blurRad="6350" stA="28000" endPos="27000" dir="5400000" sy="-100000" algn="bl" rotWithShape="0"/>
                </a:effectLst>
              </a:rPr>
              <a:t>T.C. </a:t>
            </a:r>
            <a:br>
              <a:rPr lang="tr-TR" sz="3600" dirty="0" smtClean="0">
                <a:effectLst>
                  <a:reflection blurRad="6350" stA="28000" endPos="27000" dir="5400000" sy="-100000" algn="bl" rotWithShape="0"/>
                </a:effectLst>
              </a:rPr>
            </a:br>
            <a:r>
              <a:rPr lang="tr-TR" sz="3600" dirty="0" smtClean="0">
                <a:effectLst>
                  <a:reflection blurRad="6350" stA="28000" endPos="27000" dir="5400000" sy="-100000" algn="bl" rotWithShape="0"/>
                </a:effectLst>
              </a:rPr>
              <a:t>SAKARYA ESNAF ve SANATKARLAR ODALARI BİRLİĞİ</a:t>
            </a:r>
            <a:endParaRPr lang="tr-TR" sz="3600" dirty="0">
              <a:effectLst>
                <a:reflection blurRad="6350" stA="28000" endPos="27000" dir="5400000" sy="-100000" algn="bl" rotWithShape="0"/>
              </a:effectLst>
            </a:endParaRPr>
          </a:p>
        </p:txBody>
      </p:sp>
      <p:pic>
        <p:nvPicPr>
          <p:cNvPr id="4" name="Picture 4"/>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47864" y="257464"/>
            <a:ext cx="2448152" cy="2448000"/>
          </a:xfrm>
          <a:prstGeom prst="flowChartConnector">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631958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0" y="404664"/>
            <a:ext cx="9144000" cy="523220"/>
          </a:xfrm>
          <a:prstGeom prst="rect">
            <a:avLst/>
          </a:prstGeom>
        </p:spPr>
        <p:txBody>
          <a:bodyPr wrap="square">
            <a:spAutoFit/>
          </a:bodyPr>
          <a:lstStyle/>
          <a:p>
            <a:pPr algn="ctr"/>
            <a:r>
              <a:rPr lang="tr-TR" sz="2800" dirty="0" smtClean="0">
                <a:solidFill>
                  <a:srgbClr val="002060"/>
                </a:solidFill>
                <a:latin typeface="Arial Black" panose="020B0A04020102020204" pitchFamily="34" charset="0"/>
              </a:rPr>
              <a:t>BİLİRKİŞİ KİMDİR?</a:t>
            </a:r>
            <a:endParaRPr lang="tr-TR" sz="2800" dirty="0">
              <a:solidFill>
                <a:srgbClr val="002060"/>
              </a:solidFill>
              <a:latin typeface="Arial Black" panose="020B0A04020102020204" pitchFamily="34" charset="0"/>
            </a:endParaRPr>
          </a:p>
        </p:txBody>
      </p:sp>
      <p:sp>
        <p:nvSpPr>
          <p:cNvPr id="6" name="Dikdörtgen 5"/>
          <p:cNvSpPr/>
          <p:nvPr/>
        </p:nvSpPr>
        <p:spPr>
          <a:xfrm>
            <a:off x="1143000" y="1196752"/>
            <a:ext cx="6858000" cy="1938992"/>
          </a:xfrm>
          <a:prstGeom prst="rect">
            <a:avLst/>
          </a:prstGeom>
        </p:spPr>
        <p:txBody>
          <a:bodyPr wrap="square">
            <a:spAutoFit/>
          </a:bodyPr>
          <a:lstStyle/>
          <a:p>
            <a:pPr algn="ctr"/>
            <a:r>
              <a:rPr lang="tr-TR" sz="2400" dirty="0" smtClean="0">
                <a:latin typeface="Arial Black" panose="020B0A04020102020204" pitchFamily="34" charset="0"/>
              </a:rPr>
              <a:t>Hukuki </a:t>
            </a:r>
            <a:r>
              <a:rPr lang="tr-TR" sz="2400" dirty="0">
                <a:latin typeface="Arial Black" panose="020B0A04020102020204" pitchFamily="34" charset="0"/>
              </a:rPr>
              <a:t>konuların en yetkini olduğu kabul edilen hâkimin, uyuşmazlığı giderebilmek için ihtiyaç duyduğu, hukuk dışındaki, özel veya teknik bilgiyi ona sunan gerçek veya tüzel kişidir. </a:t>
            </a:r>
          </a:p>
        </p:txBody>
      </p:sp>
      <p:sp>
        <p:nvSpPr>
          <p:cNvPr id="8" name="Dikdörtgen 7"/>
          <p:cNvSpPr/>
          <p:nvPr/>
        </p:nvSpPr>
        <p:spPr>
          <a:xfrm>
            <a:off x="1259632" y="3573016"/>
            <a:ext cx="6858000" cy="1938992"/>
          </a:xfrm>
          <a:prstGeom prst="rect">
            <a:avLst/>
          </a:prstGeom>
        </p:spPr>
        <p:txBody>
          <a:bodyPr wrap="square">
            <a:spAutoFit/>
          </a:bodyPr>
          <a:lstStyle/>
          <a:p>
            <a:pPr algn="ctr"/>
            <a:r>
              <a:rPr lang="tr-TR" sz="2400" dirty="0" smtClean="0">
                <a:solidFill>
                  <a:srgbClr val="002060"/>
                </a:solidFill>
                <a:latin typeface="Arial Black" panose="020B0A04020102020204" pitchFamily="34" charset="0"/>
              </a:rPr>
              <a:t>Bilirkişi olacak kişinin haiz olması gereken nitelikler :</a:t>
            </a:r>
          </a:p>
          <a:p>
            <a:pPr algn="ctr"/>
            <a:endParaRPr lang="tr-TR" sz="2400" dirty="0" smtClean="0">
              <a:solidFill>
                <a:srgbClr val="002060"/>
              </a:solidFill>
              <a:latin typeface="Arial Black" panose="020B0A04020102020204" pitchFamily="34" charset="0"/>
            </a:endParaRPr>
          </a:p>
          <a:p>
            <a:pPr algn="ctr"/>
            <a:r>
              <a:rPr lang="tr-TR" sz="2400" dirty="0" smtClean="0">
                <a:latin typeface="Arial Black" panose="020B0A04020102020204" pitchFamily="34" charset="0"/>
              </a:rPr>
              <a:t>Güvenilirlik, Yetkinlik, Tarafsızlık, Bağımsızlık ve Dürüstlük</a:t>
            </a:r>
            <a:endParaRPr lang="tr-TR" sz="2400" dirty="0">
              <a:latin typeface="Arial Black" panose="020B0A04020102020204" pitchFamily="34" charset="0"/>
            </a:endParaRPr>
          </a:p>
        </p:txBody>
      </p:sp>
    </p:spTree>
    <p:extLst>
      <p:ext uri="{BB962C8B-B14F-4D97-AF65-F5344CB8AC3E}">
        <p14:creationId xmlns:p14="http://schemas.microsoft.com/office/powerpoint/2010/main" val="4986363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0" y="692696"/>
            <a:ext cx="9144000" cy="523220"/>
          </a:xfrm>
          <a:prstGeom prst="rect">
            <a:avLst/>
          </a:prstGeom>
        </p:spPr>
        <p:txBody>
          <a:bodyPr wrap="square">
            <a:spAutoFit/>
          </a:bodyPr>
          <a:lstStyle/>
          <a:p>
            <a:pPr algn="ctr"/>
            <a:r>
              <a:rPr lang="tr-TR" sz="2800" dirty="0" smtClean="0">
                <a:solidFill>
                  <a:srgbClr val="002060"/>
                </a:solidFill>
                <a:latin typeface="Arial Black" panose="020B0A04020102020204" pitchFamily="34" charset="0"/>
              </a:rPr>
              <a:t>BİLİRKİŞİLİK NEDİR? NE İŞ YAPAR ?</a:t>
            </a:r>
            <a:endParaRPr lang="tr-TR" sz="2800" dirty="0">
              <a:solidFill>
                <a:srgbClr val="002060"/>
              </a:solidFill>
              <a:latin typeface="Arial Black" panose="020B0A04020102020204" pitchFamily="34" charset="0"/>
            </a:endParaRPr>
          </a:p>
        </p:txBody>
      </p:sp>
      <p:sp>
        <p:nvSpPr>
          <p:cNvPr id="6" name="Dikdörtgen 5"/>
          <p:cNvSpPr/>
          <p:nvPr/>
        </p:nvSpPr>
        <p:spPr>
          <a:xfrm>
            <a:off x="1143000" y="1628800"/>
            <a:ext cx="6858000" cy="4247317"/>
          </a:xfrm>
          <a:prstGeom prst="rect">
            <a:avLst/>
          </a:prstGeom>
        </p:spPr>
        <p:txBody>
          <a:bodyPr wrap="square">
            <a:spAutoFit/>
          </a:bodyPr>
          <a:lstStyle/>
          <a:p>
            <a:pPr algn="ctr"/>
            <a:r>
              <a:rPr lang="tr-TR" dirty="0">
                <a:solidFill>
                  <a:srgbClr val="000000"/>
                </a:solidFill>
                <a:latin typeface="Arial Black" panose="020B0A04020102020204" pitchFamily="34" charset="0"/>
              </a:rPr>
              <a:t>Bilirkişilik kurumu, geçmişi çok eski tarihlere dayanan köklü bir kurum olup geçmişten beri uyuşmazlıkların çözümünde özel bilgi sahibi kişilerden yararlanılmıştır. Adalet sisteminin iyi işleyebilmesi için sağlıklı temellere oturtulmuş ve yargılama faaliyetine tam anlamıyla katkıda bulunan bir bilirkişilik kurumuna ihtiyaç vardır.</a:t>
            </a:r>
          </a:p>
          <a:p>
            <a:pPr algn="ctr"/>
            <a:r>
              <a:rPr lang="tr-TR" dirty="0">
                <a:solidFill>
                  <a:srgbClr val="000000"/>
                </a:solidFill>
                <a:latin typeface="Arial Black" panose="020B0A04020102020204" pitchFamily="34" charset="0"/>
              </a:rPr>
              <a:t>Bilirkişiler tarafından sunulan raporların mahkemeler tarafından verilen kararlarda büyük öneme haiz olması nedeniyle bilirkişilik görevi yapanların tarafsız, objektif olması, bilim ve fennin gerektirdiği kurallar çerçevesinde raporunu tanzim edip görevlendirmeyi yapan </a:t>
            </a:r>
            <a:r>
              <a:rPr lang="tr-TR" dirty="0" err="1">
                <a:solidFill>
                  <a:srgbClr val="000000"/>
                </a:solidFill>
                <a:latin typeface="Arial Black" panose="020B0A04020102020204" pitchFamily="34" charset="0"/>
              </a:rPr>
              <a:t>merciye</a:t>
            </a:r>
            <a:r>
              <a:rPr lang="tr-TR" dirty="0">
                <a:solidFill>
                  <a:srgbClr val="000000"/>
                </a:solidFill>
                <a:latin typeface="Arial Black" panose="020B0A04020102020204" pitchFamily="34" charset="0"/>
              </a:rPr>
              <a:t> sunması adalet terazisinin doğru tartması açısından hayati öneme sahiptir.</a:t>
            </a:r>
            <a:endParaRPr lang="tr-TR" dirty="0">
              <a:latin typeface="Arial Black" panose="020B0A04020102020204" pitchFamily="34" charset="0"/>
            </a:endParaRPr>
          </a:p>
        </p:txBody>
      </p:sp>
    </p:spTree>
    <p:extLst>
      <p:ext uri="{BB962C8B-B14F-4D97-AF65-F5344CB8AC3E}">
        <p14:creationId xmlns:p14="http://schemas.microsoft.com/office/powerpoint/2010/main" val="18363451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0" y="1629375"/>
            <a:ext cx="9144000" cy="4031873"/>
          </a:xfrm>
          <a:prstGeom prst="rect">
            <a:avLst/>
          </a:prstGeom>
        </p:spPr>
        <p:txBody>
          <a:bodyPr wrap="square">
            <a:spAutoFit/>
          </a:bodyPr>
          <a:lstStyle/>
          <a:p>
            <a:r>
              <a:rPr lang="tr-TR" sz="1600" dirty="0">
                <a:latin typeface="Arial Black" panose="020B0A04020102020204" pitchFamily="34" charset="0"/>
              </a:rPr>
              <a:t>a) 26/9/2004 tarihli ve 5237 sayılı Türk Ceza Kanununun 53 üncü maddesinde belirtilen süreler geçmiş olsa bile; kasten işlenen bir suçtan dolayı bir yıldan fazla süreyle hapis cezasına ya da affa uğramış olsa bile devletin güvenliğine karşı suçlar, Anayasal düzene ve bu düzenin işleyişine karşı suçlar ile zimmet, irtikâp, rüşvet, hırsızlık, dolandırıcılık, sahtecilik, güveni kötüye kullanma, hileli iflas, ihaleye fesat karıştırma, edimin ifasına fesat karıştırma, suçtan kaynaklanan malvarlığı değerlerini aklama veya kaçakçılık, gerçeğe aykırı bilirkişilik veya tercümanlık yapma, yalan tanıklık ve yalan yere yemin suçlarından mahkûm olmamak.</a:t>
            </a:r>
            <a:r>
              <a:rPr lang="tr-TR" sz="1600" dirty="0">
                <a:latin typeface="Arial Black" panose="020B0A04020102020204" pitchFamily="34" charset="0"/>
              </a:rPr>
              <a:t/>
            </a:r>
            <a:br>
              <a:rPr lang="tr-TR" sz="1600" dirty="0">
                <a:latin typeface="Arial Black" panose="020B0A04020102020204" pitchFamily="34" charset="0"/>
              </a:rPr>
            </a:br>
            <a:r>
              <a:rPr lang="tr-TR" sz="1600" dirty="0">
                <a:latin typeface="Arial Black" panose="020B0A04020102020204" pitchFamily="34" charset="0"/>
              </a:rPr>
              <a:t/>
            </a:r>
            <a:br>
              <a:rPr lang="tr-TR" sz="1600" dirty="0">
                <a:latin typeface="Arial Black" panose="020B0A04020102020204" pitchFamily="34" charset="0"/>
              </a:rPr>
            </a:br>
            <a:r>
              <a:rPr lang="tr-TR" sz="1600" dirty="0">
                <a:latin typeface="Arial Black" panose="020B0A04020102020204" pitchFamily="34" charset="0"/>
              </a:rPr>
              <a:t>b) Terör örgütleriyle iltisaklı veya irtibatlı olmamak.</a:t>
            </a:r>
            <a:r>
              <a:rPr lang="tr-TR" sz="1600" dirty="0">
                <a:latin typeface="Arial Black" panose="020B0A04020102020204" pitchFamily="34" charset="0"/>
              </a:rPr>
              <a:t/>
            </a:r>
            <a:br>
              <a:rPr lang="tr-TR" sz="1600" dirty="0">
                <a:latin typeface="Arial Black" panose="020B0A04020102020204" pitchFamily="34" charset="0"/>
              </a:rPr>
            </a:br>
            <a:r>
              <a:rPr lang="tr-TR" sz="1600" dirty="0">
                <a:latin typeface="Arial Black" panose="020B0A04020102020204" pitchFamily="34" charset="0"/>
              </a:rPr>
              <a:t/>
            </a:r>
            <a:br>
              <a:rPr lang="tr-TR" sz="1600" dirty="0">
                <a:latin typeface="Arial Black" panose="020B0A04020102020204" pitchFamily="34" charset="0"/>
              </a:rPr>
            </a:br>
            <a:r>
              <a:rPr lang="tr-TR" sz="1600" dirty="0">
                <a:latin typeface="Arial Black" panose="020B0A04020102020204" pitchFamily="34" charset="0"/>
              </a:rPr>
              <a:t>c) Daha önce kendi isteği dışında sicilden ve listeden çıkarılmamış veya bilirkişilik yapmaktan yasaklanmamış olmak.</a:t>
            </a:r>
            <a:r>
              <a:rPr lang="tr-TR" sz="1600" dirty="0">
                <a:latin typeface="Arial Black" panose="020B0A04020102020204" pitchFamily="34" charset="0"/>
              </a:rPr>
              <a:t/>
            </a:r>
            <a:br>
              <a:rPr lang="tr-TR" sz="1600" dirty="0">
                <a:latin typeface="Arial Black" panose="020B0A04020102020204" pitchFamily="34" charset="0"/>
              </a:rPr>
            </a:br>
            <a:r>
              <a:rPr lang="tr-TR" sz="1600" dirty="0">
                <a:latin typeface="Arial Black" panose="020B0A04020102020204" pitchFamily="34" charset="0"/>
              </a:rPr>
              <a:t/>
            </a:r>
            <a:br>
              <a:rPr lang="tr-TR" sz="1600" dirty="0">
                <a:latin typeface="Arial Black" panose="020B0A04020102020204" pitchFamily="34" charset="0"/>
              </a:rPr>
            </a:br>
            <a:endParaRPr lang="tr-TR" sz="1600" dirty="0">
              <a:latin typeface="Arial Black" panose="020B0A04020102020204" pitchFamily="34" charset="0"/>
            </a:endParaRPr>
          </a:p>
        </p:txBody>
      </p:sp>
      <p:sp>
        <p:nvSpPr>
          <p:cNvPr id="4" name="Dikdörtgen 3"/>
          <p:cNvSpPr/>
          <p:nvPr/>
        </p:nvSpPr>
        <p:spPr>
          <a:xfrm>
            <a:off x="-4119" y="692696"/>
            <a:ext cx="9144000" cy="523220"/>
          </a:xfrm>
          <a:prstGeom prst="rect">
            <a:avLst/>
          </a:prstGeom>
        </p:spPr>
        <p:txBody>
          <a:bodyPr wrap="square">
            <a:spAutoFit/>
          </a:bodyPr>
          <a:lstStyle/>
          <a:p>
            <a:pPr algn="ctr"/>
            <a:r>
              <a:rPr lang="tr-TR" sz="2800" dirty="0" smtClean="0">
                <a:solidFill>
                  <a:srgbClr val="002060"/>
                </a:solidFill>
                <a:latin typeface="Arial Black" panose="020B0A04020102020204" pitchFamily="34" charset="0"/>
              </a:rPr>
              <a:t>KİMLER BİLİRKİŞİ OLAMAZ?</a:t>
            </a:r>
            <a:endParaRPr lang="tr-TR" sz="2800" dirty="0">
              <a:solidFill>
                <a:srgbClr val="002060"/>
              </a:solidFill>
              <a:latin typeface="Arial Black" panose="020B0A04020102020204" pitchFamily="34" charset="0"/>
            </a:endParaRPr>
          </a:p>
        </p:txBody>
      </p:sp>
    </p:spTree>
    <p:extLst>
      <p:ext uri="{BB962C8B-B14F-4D97-AF65-F5344CB8AC3E}">
        <p14:creationId xmlns:p14="http://schemas.microsoft.com/office/powerpoint/2010/main" val="23228716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0" y="746695"/>
            <a:ext cx="9144000" cy="4770537"/>
          </a:xfrm>
          <a:prstGeom prst="rect">
            <a:avLst/>
          </a:prstGeom>
        </p:spPr>
        <p:txBody>
          <a:bodyPr wrap="square">
            <a:spAutoFit/>
          </a:bodyPr>
          <a:lstStyle/>
          <a:p>
            <a:r>
              <a:rPr lang="tr-TR" sz="1600" dirty="0">
                <a:latin typeface="Arial Black" panose="020B0A04020102020204" pitchFamily="34" charset="0"/>
              </a:rPr>
              <a:t>ç) Disiplin yönünden meslekten veya memuriyetten çıkarılmamış ya da sanat icrasından veya mesleki faaliyetten geçici ya da sürekli olarak yasaklanmamış olmak.</a:t>
            </a:r>
            <a:br>
              <a:rPr lang="tr-TR" sz="1600" dirty="0">
                <a:latin typeface="Arial Black" panose="020B0A04020102020204" pitchFamily="34" charset="0"/>
              </a:rPr>
            </a:br>
            <a:r>
              <a:rPr lang="tr-TR" sz="1600" dirty="0">
                <a:latin typeface="Arial Black" panose="020B0A04020102020204" pitchFamily="34" charset="0"/>
              </a:rPr>
              <a:t/>
            </a:r>
            <a:br>
              <a:rPr lang="tr-TR" sz="1600" dirty="0">
                <a:latin typeface="Arial Black" panose="020B0A04020102020204" pitchFamily="34" charset="0"/>
              </a:rPr>
            </a:br>
            <a:r>
              <a:rPr lang="tr-TR" sz="1600" dirty="0">
                <a:latin typeface="Arial Black" panose="020B0A04020102020204" pitchFamily="34" charset="0"/>
              </a:rPr>
              <a:t>d) Başka bir bölge kurulunun listesine kayıtlı olmamak.</a:t>
            </a:r>
            <a:br>
              <a:rPr lang="tr-TR" sz="1600" dirty="0">
                <a:latin typeface="Arial Black" panose="020B0A04020102020204" pitchFamily="34" charset="0"/>
              </a:rPr>
            </a:br>
            <a:r>
              <a:rPr lang="tr-TR" sz="1600" dirty="0">
                <a:latin typeface="Arial Black" panose="020B0A04020102020204" pitchFamily="34" charset="0"/>
              </a:rPr>
              <a:t/>
            </a:r>
            <a:br>
              <a:rPr lang="tr-TR" sz="1600" dirty="0">
                <a:latin typeface="Arial Black" panose="020B0A04020102020204" pitchFamily="34" charset="0"/>
              </a:rPr>
            </a:br>
            <a:r>
              <a:rPr lang="tr-TR" sz="1600" dirty="0">
                <a:latin typeface="Arial Black" panose="020B0A04020102020204" pitchFamily="34" charset="0"/>
              </a:rPr>
              <a:t>e) Bilirkişilik temel eğitimini başarıyla tamamlamak.</a:t>
            </a:r>
            <a:br>
              <a:rPr lang="tr-TR" sz="1600" dirty="0">
                <a:latin typeface="Arial Black" panose="020B0A04020102020204" pitchFamily="34" charset="0"/>
              </a:rPr>
            </a:br>
            <a:r>
              <a:rPr lang="tr-TR" sz="1600" dirty="0">
                <a:latin typeface="Arial Black" panose="020B0A04020102020204" pitchFamily="34" charset="0"/>
              </a:rPr>
              <a:t/>
            </a:r>
            <a:br>
              <a:rPr lang="tr-TR" sz="1600" dirty="0">
                <a:latin typeface="Arial Black" panose="020B0A04020102020204" pitchFamily="34" charset="0"/>
              </a:rPr>
            </a:br>
            <a:r>
              <a:rPr lang="tr-TR" sz="1600" dirty="0">
                <a:latin typeface="Arial Black" panose="020B0A04020102020204" pitchFamily="34" charset="0"/>
              </a:rPr>
              <a:t>f) Bilirkişilik yapacağı uzmanlık alanında en az beş yıl fiilen çalışmış olmak ya da Daire Başkanlığınca daha fazla çalışma süresi belirlenmiş ise bu süre kadar fiilen çalışmış olmak.</a:t>
            </a:r>
            <a:br>
              <a:rPr lang="tr-TR" sz="1600" dirty="0">
                <a:latin typeface="Arial Black" panose="020B0A04020102020204" pitchFamily="34" charset="0"/>
              </a:rPr>
            </a:br>
            <a:r>
              <a:rPr lang="tr-TR" sz="1600" dirty="0">
                <a:latin typeface="Arial Black" panose="020B0A04020102020204" pitchFamily="34" charset="0"/>
              </a:rPr>
              <a:t/>
            </a:r>
            <a:br>
              <a:rPr lang="tr-TR" sz="1600" dirty="0">
                <a:latin typeface="Arial Black" panose="020B0A04020102020204" pitchFamily="34" charset="0"/>
              </a:rPr>
            </a:br>
            <a:r>
              <a:rPr lang="tr-TR" sz="1600" dirty="0">
                <a:latin typeface="Arial Black" panose="020B0A04020102020204" pitchFamily="34" charset="0"/>
              </a:rPr>
              <a:t>g) Meslek mensubu olarak görev yapabilmek için ilgili mevzuat gereği aranan şartları haiz olmak ve mesleğini yapabilmek için gerekli olan uzmanlık alanını gösteren diploma, meslekî yeterlilik belgesi, uzmanlık belgesi, ustalık belgesi veya benzeri belgeye sahip olmak.</a:t>
            </a:r>
            <a:br>
              <a:rPr lang="tr-TR" sz="1600" dirty="0">
                <a:latin typeface="Arial Black" panose="020B0A04020102020204" pitchFamily="34" charset="0"/>
              </a:rPr>
            </a:br>
            <a:r>
              <a:rPr lang="tr-TR" sz="1600" dirty="0">
                <a:latin typeface="Arial Black" panose="020B0A04020102020204" pitchFamily="34" charset="0"/>
              </a:rPr>
              <a:t/>
            </a:r>
            <a:br>
              <a:rPr lang="tr-TR" sz="1600" dirty="0">
                <a:latin typeface="Arial Black" panose="020B0A04020102020204" pitchFamily="34" charset="0"/>
              </a:rPr>
            </a:br>
            <a:r>
              <a:rPr lang="tr-TR" sz="1600" dirty="0">
                <a:latin typeface="Arial Black" panose="020B0A04020102020204" pitchFamily="34" charset="0"/>
              </a:rPr>
              <a:t>ğ) Daire Başkanlığının bilirkişilik temel ve alt uzmanlık alanlarına göre belirlediği yeterlilik koşullarını taşımak.</a:t>
            </a:r>
            <a:endParaRPr lang="tr-TR" sz="1600" dirty="0">
              <a:latin typeface="Arial Black" panose="020B0A04020102020204" pitchFamily="34" charset="0"/>
            </a:endParaRPr>
          </a:p>
        </p:txBody>
      </p:sp>
    </p:spTree>
    <p:extLst>
      <p:ext uri="{BB962C8B-B14F-4D97-AF65-F5344CB8AC3E}">
        <p14:creationId xmlns:p14="http://schemas.microsoft.com/office/powerpoint/2010/main" val="27849739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0" y="1624013"/>
            <a:ext cx="9144000" cy="830997"/>
          </a:xfrm>
          <a:prstGeom prst="rect">
            <a:avLst/>
          </a:prstGeom>
        </p:spPr>
        <p:txBody>
          <a:bodyPr wrap="square">
            <a:spAutoFit/>
          </a:bodyPr>
          <a:lstStyle/>
          <a:p>
            <a:r>
              <a:rPr lang="tr-TR" sz="1600" dirty="0">
                <a:latin typeface="Arial Black" panose="020B0A04020102020204" pitchFamily="34" charset="0"/>
              </a:rPr>
              <a:t/>
            </a:r>
            <a:br>
              <a:rPr lang="tr-TR" sz="1600" dirty="0">
                <a:latin typeface="Arial Black" panose="020B0A04020102020204" pitchFamily="34" charset="0"/>
              </a:rPr>
            </a:br>
            <a:r>
              <a:rPr lang="tr-TR" sz="1600" dirty="0">
                <a:latin typeface="Arial Black" panose="020B0A04020102020204" pitchFamily="34" charset="0"/>
              </a:rPr>
              <a:t/>
            </a:r>
            <a:br>
              <a:rPr lang="tr-TR" sz="1600" dirty="0">
                <a:latin typeface="Arial Black" panose="020B0A04020102020204" pitchFamily="34" charset="0"/>
              </a:rPr>
            </a:br>
            <a:endParaRPr lang="tr-TR" sz="1600" dirty="0">
              <a:latin typeface="Arial Black" panose="020B0A04020102020204" pitchFamily="34" charset="0"/>
            </a:endParaRPr>
          </a:p>
        </p:txBody>
      </p:sp>
      <p:sp>
        <p:nvSpPr>
          <p:cNvPr id="4" name="Dikdörtgen 3"/>
          <p:cNvSpPr/>
          <p:nvPr/>
        </p:nvSpPr>
        <p:spPr>
          <a:xfrm>
            <a:off x="-4119" y="260648"/>
            <a:ext cx="9144000" cy="954107"/>
          </a:xfrm>
          <a:prstGeom prst="rect">
            <a:avLst/>
          </a:prstGeom>
        </p:spPr>
        <p:txBody>
          <a:bodyPr wrap="square">
            <a:spAutoFit/>
          </a:bodyPr>
          <a:lstStyle/>
          <a:p>
            <a:pPr algn="ctr"/>
            <a:r>
              <a:rPr lang="tr-TR" sz="2800" dirty="0" smtClean="0">
                <a:solidFill>
                  <a:srgbClr val="002060"/>
                </a:solidFill>
                <a:latin typeface="Arial Black" panose="020B0A04020102020204" pitchFamily="34" charset="0"/>
              </a:rPr>
              <a:t>BİLİRKİŞİLER HANGİ ALANLARDA GÖREV YAPABİLİR ?</a:t>
            </a:r>
            <a:endParaRPr lang="tr-TR" sz="2800" dirty="0">
              <a:solidFill>
                <a:srgbClr val="002060"/>
              </a:solidFill>
              <a:latin typeface="Arial Black" panose="020B0A04020102020204" pitchFamily="34" charset="0"/>
            </a:endParaRPr>
          </a:p>
        </p:txBody>
      </p:sp>
      <p:sp>
        <p:nvSpPr>
          <p:cNvPr id="5" name="Dikdörtgen 4"/>
          <p:cNvSpPr/>
          <p:nvPr/>
        </p:nvSpPr>
        <p:spPr>
          <a:xfrm>
            <a:off x="0" y="1268760"/>
            <a:ext cx="9144000" cy="4031873"/>
          </a:xfrm>
          <a:prstGeom prst="rect">
            <a:avLst/>
          </a:prstGeom>
        </p:spPr>
        <p:txBody>
          <a:bodyPr wrap="square">
            <a:spAutoFit/>
          </a:bodyPr>
          <a:lstStyle/>
          <a:p>
            <a:pPr algn="ctr"/>
            <a:r>
              <a:rPr lang="tr-TR" sz="1600" dirty="0">
                <a:latin typeface="Arial Black" panose="020B0A04020102020204" pitchFamily="34" charset="0"/>
              </a:rPr>
              <a:t>6754 sayılı Bilirkişilik Kanunu kapsamında, "Bilirkişilik Yönetmeliği" 03/08/2017 tarihinde Resmi </a:t>
            </a:r>
            <a:r>
              <a:rPr lang="tr-TR" sz="1600" dirty="0" err="1">
                <a:latin typeface="Arial Black" panose="020B0A04020102020204" pitchFamily="34" charset="0"/>
              </a:rPr>
              <a:t>Gazete'de</a:t>
            </a:r>
            <a:r>
              <a:rPr lang="tr-TR" sz="1600" dirty="0">
                <a:latin typeface="Arial Black" panose="020B0A04020102020204" pitchFamily="34" charset="0"/>
              </a:rPr>
              <a:t> yayınlanmış ve yürürlüğe girmiştir. Yönetmeliğe göre; Hukuk İşleri Genel Müdürlüğü Bilirkişilik Daire Başkanlığı alanında yürütülen her türlü bilirkişilik faaliyetinin yapılabilmesi için, bilirkişilik yapacak kişilerin “BİLİRKİŞİLİK TEMEL EĞİTİMİ” almaları ve sertifika sahibi olmaları zorunluluğu getirilmiştir. </a:t>
            </a:r>
            <a:endParaRPr lang="tr-TR" sz="1600" dirty="0" smtClean="0">
              <a:latin typeface="Arial Black" panose="020B0A04020102020204" pitchFamily="34" charset="0"/>
            </a:endParaRPr>
          </a:p>
          <a:p>
            <a:pPr algn="ctr"/>
            <a:r>
              <a:rPr lang="tr-TR" sz="1600" dirty="0" smtClean="0">
                <a:latin typeface="Arial Black" panose="020B0A04020102020204" pitchFamily="34" charset="0"/>
              </a:rPr>
              <a:t>Bu yönetmelik kapsamında eğitim alan katılımcılar Adli ve İdari Yargı alanlarında Bilirkişilik yapabileceklerdir.</a:t>
            </a:r>
          </a:p>
          <a:p>
            <a:pPr algn="ctr"/>
            <a:endParaRPr lang="tr-TR" sz="1600" dirty="0">
              <a:latin typeface="Arial Black" panose="020B0A04020102020204" pitchFamily="34" charset="0"/>
            </a:endParaRPr>
          </a:p>
          <a:p>
            <a:pPr algn="ctr"/>
            <a:endParaRPr lang="tr-TR" sz="1600" dirty="0" smtClean="0">
              <a:latin typeface="Arial Black" panose="020B0A04020102020204" pitchFamily="34" charset="0"/>
            </a:endParaRPr>
          </a:p>
          <a:p>
            <a:pPr algn="ctr"/>
            <a:r>
              <a:rPr lang="tr-TR" sz="1600" dirty="0" smtClean="0">
                <a:latin typeface="Arial Black" panose="020B0A04020102020204" pitchFamily="34" charset="0"/>
              </a:rPr>
              <a:t>Ayrıca Bilirkişiler il ve ilçe tüketici hakem heyetlerinde de görev yapmaktadırlar.</a:t>
            </a:r>
          </a:p>
          <a:p>
            <a:pPr algn="ctr"/>
            <a:r>
              <a:rPr lang="tr-TR" sz="1600" dirty="0" smtClean="0">
                <a:latin typeface="Arial Black" panose="020B0A04020102020204" pitchFamily="34" charset="0"/>
              </a:rPr>
              <a:t>Fakat bu görevleri yapabilmeleri adına herhangi bir eğitim zorunluluğu yoktu.</a:t>
            </a:r>
          </a:p>
          <a:p>
            <a:pPr algn="ctr"/>
            <a:r>
              <a:rPr lang="tr-TR" sz="1600" dirty="0" smtClean="0">
                <a:latin typeface="Arial Black" panose="020B0A04020102020204" pitchFamily="34" charset="0"/>
              </a:rPr>
              <a:t>Birliğimiz Genel Sekreteri </a:t>
            </a:r>
            <a:r>
              <a:rPr lang="tr-TR" sz="1600" dirty="0" err="1" smtClean="0">
                <a:latin typeface="Arial Black" panose="020B0A04020102020204" pitchFamily="34" charset="0"/>
              </a:rPr>
              <a:t>M.Cengiz</a:t>
            </a:r>
            <a:r>
              <a:rPr lang="tr-TR" sz="1600" dirty="0" smtClean="0">
                <a:latin typeface="Arial Black" panose="020B0A04020102020204" pitchFamily="34" charset="0"/>
              </a:rPr>
              <a:t> Alkın’ın çabaları ile Ticaret Bakanlığının resmi gazetede yayınlanan 09.07.2017 tarihli yönetmeliği ile bu durum değişmiş ve Tüketici Hakem heyetlerinde görev yapan Bilirkişilere de bu eğitimi alma zorunluluğu getirilmiştir.</a:t>
            </a:r>
            <a:endParaRPr lang="tr-TR" sz="1600" dirty="0">
              <a:latin typeface="Arial Black" panose="020B0A04020102020204" pitchFamily="34" charset="0"/>
            </a:endParaRPr>
          </a:p>
        </p:txBody>
      </p:sp>
    </p:spTree>
    <p:extLst>
      <p:ext uri="{BB962C8B-B14F-4D97-AF65-F5344CB8AC3E}">
        <p14:creationId xmlns:p14="http://schemas.microsoft.com/office/powerpoint/2010/main" val="3846992193"/>
      </p:ext>
    </p:extLst>
  </p:cSld>
  <p:clrMapOvr>
    <a:masterClrMapping/>
  </p:clrMapOvr>
  <p:timing>
    <p:tnLst>
      <p:par>
        <p:cTn id="1" dur="indefinite" restart="never" nodeType="tmRoot"/>
      </p:par>
    </p:tnLst>
  </p:timing>
</p:sld>
</file>

<file path=ppt/theme/theme1.xml><?xml version="1.0" encoding="utf-8"?>
<a:theme xmlns:a="http://schemas.openxmlformats.org/drawingml/2006/main" name="Hava Akımı">
  <a:themeElements>
    <a:clrScheme name="Hava Akımı">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Hava Akımı">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lackTie">
      <a:fillStyleLst>
        <a:solidFill>
          <a:schemeClr val="phClr"/>
        </a:solidFill>
        <a:gradFill rotWithShape="1">
          <a:gsLst>
            <a:gs pos="0">
              <a:schemeClr val="phClr">
                <a:tint val="45000"/>
                <a:satMod val="220000"/>
              </a:schemeClr>
            </a:gs>
            <a:gs pos="30000">
              <a:schemeClr val="phClr">
                <a:tint val="61000"/>
                <a:satMod val="220000"/>
              </a:schemeClr>
            </a:gs>
            <a:gs pos="45000">
              <a:schemeClr val="phClr">
                <a:tint val="66000"/>
                <a:satMod val="240000"/>
              </a:schemeClr>
            </a:gs>
            <a:gs pos="55000">
              <a:schemeClr val="phClr">
                <a:tint val="66000"/>
                <a:satMod val="220000"/>
              </a:schemeClr>
            </a:gs>
            <a:gs pos="73000">
              <a:schemeClr val="phClr">
                <a:tint val="61000"/>
                <a:satMod val="220000"/>
              </a:schemeClr>
            </a:gs>
            <a:gs pos="100000">
              <a:schemeClr val="phClr">
                <a:tint val="45000"/>
                <a:satMod val="220000"/>
              </a:schemeClr>
            </a:gs>
          </a:gsLst>
          <a:lin ang="950000" scaled="1"/>
        </a:gradFill>
        <a:gradFill rotWithShape="1">
          <a:gsLst>
            <a:gs pos="0">
              <a:schemeClr val="phClr">
                <a:shade val="63000"/>
                <a:satMod val="110000"/>
              </a:schemeClr>
            </a:gs>
            <a:gs pos="30000">
              <a:schemeClr val="phClr">
                <a:shade val="90000"/>
                <a:satMod val="120000"/>
              </a:schemeClr>
            </a:gs>
            <a:gs pos="45000">
              <a:schemeClr val="phClr">
                <a:shade val="100000"/>
                <a:satMod val="128000"/>
              </a:schemeClr>
            </a:gs>
            <a:gs pos="55000">
              <a:schemeClr val="phClr">
                <a:shade val="100000"/>
                <a:satMod val="128000"/>
              </a:schemeClr>
            </a:gs>
            <a:gs pos="73000">
              <a:schemeClr val="phClr">
                <a:shade val="90000"/>
                <a:satMod val="120000"/>
              </a:schemeClr>
            </a:gs>
            <a:gs pos="100000">
              <a:schemeClr val="phClr">
                <a:shade val="63000"/>
                <a:satMod val="110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1909" dir="5400000" rotWithShape="0">
              <a:srgbClr val="000000">
                <a:alpha val="40000"/>
              </a:srgbClr>
            </a:outerShdw>
          </a:effectLst>
        </a:effectStyle>
        <a:effectStyle>
          <a:effectLst>
            <a:outerShdw blurRad="57150" dist="38100" dir="5400000" algn="br" rotWithShape="0">
              <a:srgbClr val="000000">
                <a:alpha val="57000"/>
              </a:srgbClr>
            </a:outerShdw>
          </a:effectLst>
          <a:scene3d>
            <a:camera prst="orthographicFront">
              <a:rot lat="0" lon="0" rev="0"/>
            </a:camera>
            <a:lightRig rig="twoPt" dir="t">
              <a:rot lat="0" lon="0" rev="1800000"/>
            </a:lightRig>
          </a:scene3d>
          <a:sp3d>
            <a:bevelT w="44450" h="31750" prst="coolSlant"/>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1_Hava Akımı">
  <a:themeElements>
    <a:clrScheme name="Hava Akımı">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Hava Akımı">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lackTie">
      <a:fillStyleLst>
        <a:solidFill>
          <a:schemeClr val="phClr"/>
        </a:solidFill>
        <a:gradFill rotWithShape="1">
          <a:gsLst>
            <a:gs pos="0">
              <a:schemeClr val="phClr">
                <a:tint val="45000"/>
                <a:satMod val="220000"/>
              </a:schemeClr>
            </a:gs>
            <a:gs pos="30000">
              <a:schemeClr val="phClr">
                <a:tint val="61000"/>
                <a:satMod val="220000"/>
              </a:schemeClr>
            </a:gs>
            <a:gs pos="45000">
              <a:schemeClr val="phClr">
                <a:tint val="66000"/>
                <a:satMod val="240000"/>
              </a:schemeClr>
            </a:gs>
            <a:gs pos="55000">
              <a:schemeClr val="phClr">
                <a:tint val="66000"/>
                <a:satMod val="220000"/>
              </a:schemeClr>
            </a:gs>
            <a:gs pos="73000">
              <a:schemeClr val="phClr">
                <a:tint val="61000"/>
                <a:satMod val="220000"/>
              </a:schemeClr>
            </a:gs>
            <a:gs pos="100000">
              <a:schemeClr val="phClr">
                <a:tint val="45000"/>
                <a:satMod val="220000"/>
              </a:schemeClr>
            </a:gs>
          </a:gsLst>
          <a:lin ang="950000" scaled="1"/>
        </a:gradFill>
        <a:gradFill rotWithShape="1">
          <a:gsLst>
            <a:gs pos="0">
              <a:schemeClr val="phClr">
                <a:shade val="63000"/>
                <a:satMod val="110000"/>
              </a:schemeClr>
            </a:gs>
            <a:gs pos="30000">
              <a:schemeClr val="phClr">
                <a:shade val="90000"/>
                <a:satMod val="120000"/>
              </a:schemeClr>
            </a:gs>
            <a:gs pos="45000">
              <a:schemeClr val="phClr">
                <a:shade val="100000"/>
                <a:satMod val="128000"/>
              </a:schemeClr>
            </a:gs>
            <a:gs pos="55000">
              <a:schemeClr val="phClr">
                <a:shade val="100000"/>
                <a:satMod val="128000"/>
              </a:schemeClr>
            </a:gs>
            <a:gs pos="73000">
              <a:schemeClr val="phClr">
                <a:shade val="90000"/>
                <a:satMod val="120000"/>
              </a:schemeClr>
            </a:gs>
            <a:gs pos="100000">
              <a:schemeClr val="phClr">
                <a:shade val="63000"/>
                <a:satMod val="110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1909" dir="5400000" rotWithShape="0">
              <a:srgbClr val="000000">
                <a:alpha val="40000"/>
              </a:srgbClr>
            </a:outerShdw>
          </a:effectLst>
        </a:effectStyle>
        <a:effectStyle>
          <a:effectLst>
            <a:outerShdw blurRad="57150" dist="38100" dir="5400000" algn="br" rotWithShape="0">
              <a:srgbClr val="000000">
                <a:alpha val="57000"/>
              </a:srgbClr>
            </a:outerShdw>
          </a:effectLst>
          <a:scene3d>
            <a:camera prst="orthographicFront">
              <a:rot lat="0" lon="0" rev="0"/>
            </a:camera>
            <a:lightRig rig="twoPt" dir="t">
              <a:rot lat="0" lon="0" rev="1800000"/>
            </a:lightRig>
          </a:scene3d>
          <a:sp3d>
            <a:bevelT w="44450" h="31750" prst="coolSlant"/>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2637</TotalTime>
  <Words>334</Words>
  <Application>Microsoft Office PowerPoint</Application>
  <PresentationFormat>Ekran Gösterisi (4:3)</PresentationFormat>
  <Paragraphs>21</Paragraphs>
  <Slides>6</Slides>
  <Notes>0</Notes>
  <HiddenSlides>0</HiddenSlides>
  <MMClips>0</MMClips>
  <ScaleCrop>false</ScaleCrop>
  <HeadingPairs>
    <vt:vector size="6" baseType="variant">
      <vt:variant>
        <vt:lpstr>Kullanılan Yazı Tipleri</vt:lpstr>
      </vt:variant>
      <vt:variant>
        <vt:i4>4</vt:i4>
      </vt:variant>
      <vt:variant>
        <vt:lpstr>Tema</vt:lpstr>
      </vt:variant>
      <vt:variant>
        <vt:i4>2</vt:i4>
      </vt:variant>
      <vt:variant>
        <vt:lpstr>Slayt Başlıkları</vt:lpstr>
      </vt:variant>
      <vt:variant>
        <vt:i4>6</vt:i4>
      </vt:variant>
    </vt:vector>
  </HeadingPairs>
  <TitlesOfParts>
    <vt:vector size="12" baseType="lpstr">
      <vt:lpstr>Arial Black</vt:lpstr>
      <vt:lpstr>Calibri</vt:lpstr>
      <vt:lpstr>Georgia</vt:lpstr>
      <vt:lpstr>Trebuchet MS</vt:lpstr>
      <vt:lpstr>Hava Akımı</vt:lpstr>
      <vt:lpstr>1_Hava Akımı</vt:lpstr>
      <vt:lpstr>T.C.  SAKARYA ESNAF ve SANATKARLAR ODALARI BİRLİĞİ</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T.C. SAKARYA ESNAF VE SANATKARLAR ODALARI BİRLİĞİ</dc:title>
  <dc:creator>User</dc:creator>
  <cp:lastModifiedBy>seso</cp:lastModifiedBy>
  <cp:revision>356</cp:revision>
  <dcterms:created xsi:type="dcterms:W3CDTF">2018-07-06T07:02:15Z</dcterms:created>
  <dcterms:modified xsi:type="dcterms:W3CDTF">2020-09-25T08:22:16Z</dcterms:modified>
</cp:coreProperties>
</file>